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58" r:id="rId3"/>
    <p:sldId id="271" r:id="rId4"/>
    <p:sldId id="275" r:id="rId5"/>
    <p:sldId id="281" r:id="rId6"/>
    <p:sldId id="269" r:id="rId7"/>
    <p:sldId id="285" r:id="rId8"/>
    <p:sldId id="278" r:id="rId9"/>
    <p:sldId id="276" r:id="rId10"/>
    <p:sldId id="297" r:id="rId11"/>
    <p:sldId id="301" r:id="rId12"/>
    <p:sldId id="310" r:id="rId13"/>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4C77"/>
    <a:srgbClr val="4141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81" autoAdjust="0"/>
    <p:restoredTop sz="96189" autoAdjust="0"/>
  </p:normalViewPr>
  <p:slideViewPr>
    <p:cSldViewPr snapToGrid="0">
      <p:cViewPr>
        <p:scale>
          <a:sx n="87" d="100"/>
          <a:sy n="87" d="100"/>
        </p:scale>
        <p:origin x="368" y="112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EC3632-086E-4C0A-B693-80AF826D3C19}" type="datetimeFigureOut">
              <a:rPr lang="zh-CN" altLang="en-US" smtClean="0"/>
              <a:t>2024/5/14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6724C-EBFF-41D4-88EE-EC6386CFF47F}" type="slidenum">
              <a:rPr lang="zh-CN" altLang="en-US" smtClean="0"/>
              <a:t>‹#›</a:t>
            </a:fld>
            <a:endParaRPr lang="zh-CN" altLang="en-US"/>
          </a:p>
        </p:txBody>
      </p:sp>
    </p:spTree>
    <p:extLst>
      <p:ext uri="{BB962C8B-B14F-4D97-AF65-F5344CB8AC3E}">
        <p14:creationId xmlns:p14="http://schemas.microsoft.com/office/powerpoint/2010/main" val="1984564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1</a:t>
            </a:fld>
            <a:endParaRPr lang="zh-CN" altLang="en-US"/>
          </a:p>
        </p:txBody>
      </p:sp>
    </p:spTree>
    <p:extLst>
      <p:ext uri="{BB962C8B-B14F-4D97-AF65-F5344CB8AC3E}">
        <p14:creationId xmlns:p14="http://schemas.microsoft.com/office/powerpoint/2010/main" val="4162434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10</a:t>
            </a:fld>
            <a:endParaRPr lang="zh-CN" altLang="en-US"/>
          </a:p>
        </p:txBody>
      </p:sp>
    </p:spTree>
    <p:extLst>
      <p:ext uri="{BB962C8B-B14F-4D97-AF65-F5344CB8AC3E}">
        <p14:creationId xmlns:p14="http://schemas.microsoft.com/office/powerpoint/2010/main" val="4286541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8AEEFA-8A1D-43B1-A8B3-9A14753B7919}" type="slidenum">
              <a:rPr lang="zh-CN" altLang="en-US" smtClean="0"/>
              <a:t>11</a:t>
            </a:fld>
            <a:endParaRPr lang="zh-CN" altLang="en-US"/>
          </a:p>
        </p:txBody>
      </p:sp>
    </p:spTree>
    <p:extLst>
      <p:ext uri="{BB962C8B-B14F-4D97-AF65-F5344CB8AC3E}">
        <p14:creationId xmlns:p14="http://schemas.microsoft.com/office/powerpoint/2010/main" val="3141729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12</a:t>
            </a:fld>
            <a:endParaRPr lang="zh-CN" altLang="en-US"/>
          </a:p>
        </p:txBody>
      </p:sp>
    </p:spTree>
    <p:extLst>
      <p:ext uri="{BB962C8B-B14F-4D97-AF65-F5344CB8AC3E}">
        <p14:creationId xmlns:p14="http://schemas.microsoft.com/office/powerpoint/2010/main" val="3675782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3726283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3</a:t>
            </a:fld>
            <a:endParaRPr lang="zh-CN" altLang="en-US"/>
          </a:p>
        </p:txBody>
      </p:sp>
    </p:spTree>
    <p:extLst>
      <p:ext uri="{BB962C8B-B14F-4D97-AF65-F5344CB8AC3E}">
        <p14:creationId xmlns:p14="http://schemas.microsoft.com/office/powerpoint/2010/main" val="1246913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pPr/>
              <a:t>4</a:t>
            </a:fld>
            <a:endParaRPr lang="zh-CN" altLang="en-US"/>
          </a:p>
        </p:txBody>
      </p:sp>
    </p:spTree>
    <p:extLst>
      <p:ext uri="{BB962C8B-B14F-4D97-AF65-F5344CB8AC3E}">
        <p14:creationId xmlns:p14="http://schemas.microsoft.com/office/powerpoint/2010/main" val="921645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8AEEFA-8A1D-43B1-A8B3-9A14753B7919}" type="slidenum">
              <a:rPr lang="zh-CN" altLang="en-US" smtClean="0"/>
              <a:t>5</a:t>
            </a:fld>
            <a:endParaRPr lang="zh-CN" altLang="en-US"/>
          </a:p>
        </p:txBody>
      </p:sp>
    </p:spTree>
    <p:extLst>
      <p:ext uri="{BB962C8B-B14F-4D97-AF65-F5344CB8AC3E}">
        <p14:creationId xmlns:p14="http://schemas.microsoft.com/office/powerpoint/2010/main" val="3765636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6</a:t>
            </a:fld>
            <a:endParaRPr lang="zh-CN" altLang="en-US"/>
          </a:p>
        </p:txBody>
      </p:sp>
    </p:spTree>
    <p:extLst>
      <p:ext uri="{BB962C8B-B14F-4D97-AF65-F5344CB8AC3E}">
        <p14:creationId xmlns:p14="http://schemas.microsoft.com/office/powerpoint/2010/main" val="2646530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a:t>
            </a:fld>
            <a:endParaRPr lang="zh-CN" altLang="en-US"/>
          </a:p>
        </p:txBody>
      </p:sp>
    </p:spTree>
    <p:extLst>
      <p:ext uri="{BB962C8B-B14F-4D97-AF65-F5344CB8AC3E}">
        <p14:creationId xmlns:p14="http://schemas.microsoft.com/office/powerpoint/2010/main" val="359185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pPr/>
              <a:t>8</a:t>
            </a:fld>
            <a:endParaRPr lang="zh-CN" altLang="en-US"/>
          </a:p>
        </p:txBody>
      </p:sp>
    </p:spTree>
    <p:extLst>
      <p:ext uri="{BB962C8B-B14F-4D97-AF65-F5344CB8AC3E}">
        <p14:creationId xmlns:p14="http://schemas.microsoft.com/office/powerpoint/2010/main" val="3616087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027EFA-29CC-A246-980C-45E8B3219095}" type="slidenum">
              <a:rPr lang="en-US" smtClean="0"/>
              <a:t>9</a:t>
            </a:fld>
            <a:endParaRPr lang="en-US"/>
          </a:p>
        </p:txBody>
      </p:sp>
    </p:spTree>
    <p:extLst>
      <p:ext uri="{BB962C8B-B14F-4D97-AF65-F5344CB8AC3E}">
        <p14:creationId xmlns:p14="http://schemas.microsoft.com/office/powerpoint/2010/main" val="1574913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55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1268094" y="726698"/>
            <a:ext cx="4740175" cy="5566172"/>
          </a:xfrm>
          <a:custGeom>
            <a:avLst/>
            <a:gdLst/>
            <a:ahLst/>
            <a:cxnLst/>
            <a:rect l="l" t="t" r="r" b="b"/>
            <a:pathLst>
              <a:path w="4740175" h="5566172">
                <a:moveTo>
                  <a:pt x="2370088" y="1023194"/>
                </a:moveTo>
                <a:cubicBezTo>
                  <a:pt x="2020341" y="1023194"/>
                  <a:pt x="1759272" y="1162720"/>
                  <a:pt x="1586880" y="1441773"/>
                </a:cubicBezTo>
                <a:cubicBezTo>
                  <a:pt x="1414487" y="1720825"/>
                  <a:pt x="1328291" y="2129482"/>
                  <a:pt x="1328291" y="2667744"/>
                </a:cubicBezTo>
                <a:lnTo>
                  <a:pt x="1328291" y="2894707"/>
                </a:lnTo>
                <a:cubicBezTo>
                  <a:pt x="1328291" y="3425528"/>
                  <a:pt x="1416347" y="3833565"/>
                  <a:pt x="1592461" y="4118819"/>
                </a:cubicBezTo>
                <a:cubicBezTo>
                  <a:pt x="1768574" y="4404073"/>
                  <a:pt x="2030263" y="4546700"/>
                  <a:pt x="2377529" y="4546700"/>
                </a:cubicBezTo>
                <a:cubicBezTo>
                  <a:pt x="2709912" y="4546700"/>
                  <a:pt x="2965400" y="4404693"/>
                  <a:pt x="3143994" y="4120679"/>
                </a:cubicBezTo>
                <a:cubicBezTo>
                  <a:pt x="3322588" y="3836666"/>
                  <a:pt x="3411884" y="3428008"/>
                  <a:pt x="3411884" y="2894707"/>
                </a:cubicBezTo>
                <a:lnTo>
                  <a:pt x="3411884" y="2667744"/>
                </a:lnTo>
                <a:cubicBezTo>
                  <a:pt x="3411884" y="2129482"/>
                  <a:pt x="3321967" y="1720825"/>
                  <a:pt x="3142133" y="1441773"/>
                </a:cubicBezTo>
                <a:cubicBezTo>
                  <a:pt x="2962300" y="1162720"/>
                  <a:pt x="2704951" y="1023194"/>
                  <a:pt x="2370088" y="1023194"/>
                </a:cubicBezTo>
                <a:close/>
                <a:moveTo>
                  <a:pt x="2370088" y="0"/>
                </a:moveTo>
                <a:cubicBezTo>
                  <a:pt x="2714873" y="0"/>
                  <a:pt x="3032373" y="62012"/>
                  <a:pt x="3322588" y="186035"/>
                </a:cubicBezTo>
                <a:cubicBezTo>
                  <a:pt x="3612802" y="310059"/>
                  <a:pt x="3862710" y="487412"/>
                  <a:pt x="4072309" y="718096"/>
                </a:cubicBezTo>
                <a:cubicBezTo>
                  <a:pt x="4281909" y="948779"/>
                  <a:pt x="4445620" y="1229073"/>
                  <a:pt x="4563442" y="1558975"/>
                </a:cubicBezTo>
                <a:cubicBezTo>
                  <a:pt x="4681264" y="1888877"/>
                  <a:pt x="4740175" y="2260948"/>
                  <a:pt x="4740175" y="2675186"/>
                </a:cubicBezTo>
                <a:lnTo>
                  <a:pt x="4740175" y="2894707"/>
                </a:lnTo>
                <a:cubicBezTo>
                  <a:pt x="4740175" y="3308945"/>
                  <a:pt x="4681885" y="3681016"/>
                  <a:pt x="4565302" y="4010918"/>
                </a:cubicBezTo>
                <a:cubicBezTo>
                  <a:pt x="4448720" y="4340821"/>
                  <a:pt x="4285630" y="4621114"/>
                  <a:pt x="4076030" y="4851797"/>
                </a:cubicBezTo>
                <a:cubicBezTo>
                  <a:pt x="3866430" y="5082481"/>
                  <a:pt x="3617143" y="5259214"/>
                  <a:pt x="3328169" y="5381997"/>
                </a:cubicBezTo>
                <a:cubicBezTo>
                  <a:pt x="3039194" y="5504781"/>
                  <a:pt x="2722314" y="5566172"/>
                  <a:pt x="2377529" y="5566172"/>
                </a:cubicBezTo>
                <a:cubicBezTo>
                  <a:pt x="2027783" y="5566172"/>
                  <a:pt x="1707182" y="5504781"/>
                  <a:pt x="1415727" y="5381997"/>
                </a:cubicBezTo>
                <a:cubicBezTo>
                  <a:pt x="1124272" y="5259214"/>
                  <a:pt x="873745" y="5082481"/>
                  <a:pt x="664145" y="4851797"/>
                </a:cubicBezTo>
                <a:cubicBezTo>
                  <a:pt x="454546" y="4621114"/>
                  <a:pt x="291455" y="4340821"/>
                  <a:pt x="174873" y="4010918"/>
                </a:cubicBezTo>
                <a:cubicBezTo>
                  <a:pt x="58291" y="3681016"/>
                  <a:pt x="0" y="3308945"/>
                  <a:pt x="0" y="2894707"/>
                </a:cubicBezTo>
                <a:lnTo>
                  <a:pt x="0" y="2675186"/>
                </a:lnTo>
                <a:cubicBezTo>
                  <a:pt x="0" y="2260948"/>
                  <a:pt x="57671" y="1888877"/>
                  <a:pt x="173012" y="1558975"/>
                </a:cubicBezTo>
                <a:cubicBezTo>
                  <a:pt x="288354" y="1229073"/>
                  <a:pt x="450825" y="948779"/>
                  <a:pt x="660425" y="718096"/>
                </a:cubicBezTo>
                <a:cubicBezTo>
                  <a:pt x="870024" y="487412"/>
                  <a:pt x="1119931" y="310059"/>
                  <a:pt x="1410146" y="186035"/>
                </a:cubicBezTo>
                <a:cubicBezTo>
                  <a:pt x="1700361" y="62012"/>
                  <a:pt x="2020341" y="0"/>
                  <a:pt x="2370088" y="0"/>
                </a:cubicBezTo>
                <a:close/>
              </a:path>
            </a:pathLst>
          </a:cu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Tree>
    <p:extLst>
      <p:ext uri="{BB962C8B-B14F-4D97-AF65-F5344CB8AC3E}">
        <p14:creationId xmlns:p14="http://schemas.microsoft.com/office/powerpoint/2010/main" val="3340426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1145311" y="801112"/>
            <a:ext cx="4528095" cy="5417344"/>
          </a:xfrm>
          <a:custGeom>
            <a:avLst/>
            <a:gdLst/>
            <a:ahLst/>
            <a:cxnLst/>
            <a:rect l="l" t="t" r="r" b="b"/>
            <a:pathLst>
              <a:path w="4528095" h="5417344">
                <a:moveTo>
                  <a:pt x="0" y="0"/>
                </a:moveTo>
                <a:lnTo>
                  <a:pt x="4528095" y="0"/>
                </a:lnTo>
                <a:lnTo>
                  <a:pt x="4528095" y="1008311"/>
                </a:lnTo>
                <a:lnTo>
                  <a:pt x="2902148" y="1008311"/>
                </a:lnTo>
                <a:lnTo>
                  <a:pt x="2902148" y="5417344"/>
                </a:lnTo>
                <a:lnTo>
                  <a:pt x="1596181" y="5417344"/>
                </a:lnTo>
                <a:lnTo>
                  <a:pt x="1596181" y="1008311"/>
                </a:lnTo>
                <a:lnTo>
                  <a:pt x="0" y="1008311"/>
                </a:lnTo>
                <a:close/>
              </a:path>
            </a:pathLst>
          </a:cu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746502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074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261947" y="4791307"/>
            <a:ext cx="3287752" cy="1325563"/>
          </a:xfrm>
          <a:prstGeom prst="rect">
            <a:avLst/>
          </a:prstGeom>
        </p:spPr>
        <p:txBody>
          <a:bodyPr/>
          <a:lstStyle>
            <a:lvl1pPr>
              <a:lnSpc>
                <a:spcPct val="70000"/>
              </a:lnSpc>
              <a:defRPr sz="3600" b="1" i="0">
                <a:latin typeface="Roboto Thin" charset="0"/>
                <a:ea typeface="Roboto Thin" charset="0"/>
                <a:cs typeface="Roboto Thin" charset="0"/>
              </a:defRPr>
            </a:lvl1pPr>
          </a:lstStyle>
          <a:p>
            <a:r>
              <a:rPr lang="en-US"/>
              <a:t>Click to edit Master title style</a:t>
            </a:r>
          </a:p>
        </p:txBody>
      </p:sp>
      <p:sp>
        <p:nvSpPr>
          <p:cNvPr id="8" name="Picture Placeholder 2"/>
          <p:cNvSpPr>
            <a:spLocks noGrp="1"/>
          </p:cNvSpPr>
          <p:nvPr>
            <p:ph type="pic" sz="quarter" idx="11" hasCustomPrompt="1"/>
          </p:nvPr>
        </p:nvSpPr>
        <p:spPr>
          <a:xfrm>
            <a:off x="5387685" y="1366411"/>
            <a:ext cx="2589153" cy="2348970"/>
          </a:xfrm>
          <a:prstGeom prst="round2SameRect">
            <a:avLst>
              <a:gd name="adj1" fmla="val 1159"/>
              <a:gd name="adj2" fmla="val 0"/>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0" name="Picture Placeholder 2"/>
          <p:cNvSpPr>
            <a:spLocks noGrp="1"/>
          </p:cNvSpPr>
          <p:nvPr>
            <p:ph type="pic" sz="quarter" idx="12" hasCustomPrompt="1"/>
          </p:nvPr>
        </p:nvSpPr>
        <p:spPr>
          <a:xfrm>
            <a:off x="8331608" y="1366411"/>
            <a:ext cx="2589153" cy="2348970"/>
          </a:xfrm>
          <a:prstGeom prst="round2SameRect">
            <a:avLst>
              <a:gd name="adj1" fmla="val 1159"/>
              <a:gd name="adj2" fmla="val 0"/>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337459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246049" y="815516"/>
            <a:ext cx="9699902" cy="528838"/>
          </a:xfrm>
          <a:prstGeom prst="rect">
            <a:avLst/>
          </a:prstGeom>
        </p:spPr>
        <p:txBody>
          <a:bodyPr/>
          <a:lstStyle>
            <a:lvl1pPr algn="ctr">
              <a:lnSpc>
                <a:spcPct val="70000"/>
              </a:lnSpc>
              <a:defRPr sz="3600" b="1" i="0">
                <a:latin typeface="Roboto Thin" charset="0"/>
                <a:ea typeface="Roboto Thin" charset="0"/>
                <a:cs typeface="Roboto Thin" charset="0"/>
              </a:defRPr>
            </a:lvl1pPr>
          </a:lstStyle>
          <a:p>
            <a:r>
              <a:rPr lang="en-US" dirty="0"/>
              <a:t>Click to edit Master title style</a:t>
            </a:r>
          </a:p>
        </p:txBody>
      </p:sp>
      <p:sp>
        <p:nvSpPr>
          <p:cNvPr id="4" name="Content Placeholder 3"/>
          <p:cNvSpPr>
            <a:spLocks noGrp="1"/>
          </p:cNvSpPr>
          <p:nvPr>
            <p:ph sz="quarter" idx="10"/>
          </p:nvPr>
        </p:nvSpPr>
        <p:spPr>
          <a:xfrm>
            <a:off x="1246049" y="1277850"/>
            <a:ext cx="9699901" cy="310169"/>
          </a:xfrm>
          <a:prstGeom prst="rect">
            <a:avLst/>
          </a:prstGeom>
        </p:spPr>
        <p:txBody>
          <a:bodyPr/>
          <a:lstStyle>
            <a:lvl1pPr marL="0" indent="0" algn="ctr">
              <a:buNone/>
              <a:defRPr sz="1100" b="0" i="0" spc="300">
                <a:solidFill>
                  <a:schemeClr val="tx1">
                    <a:alpha val="50000"/>
                  </a:schemeClr>
                </a:solidFill>
                <a:latin typeface="Roboto Medium" charset="0"/>
                <a:ea typeface="Roboto Medium" charset="0"/>
                <a:cs typeface="Roboto Medium" charset="0"/>
              </a:defRPr>
            </a:lvl1pPr>
          </a:lstStyle>
          <a:p>
            <a:pPr lvl="0"/>
            <a:r>
              <a:rPr lang="en-US" dirty="0"/>
              <a:t>Click to edit Master </a:t>
            </a:r>
            <a:r>
              <a:rPr lang="en-US"/>
              <a:t>text styles</a:t>
            </a:r>
            <a:endParaRPr lang="en-US" dirty="0"/>
          </a:p>
        </p:txBody>
      </p:sp>
      <p:sp>
        <p:nvSpPr>
          <p:cNvPr id="14" name="Picture Placeholder 2"/>
          <p:cNvSpPr>
            <a:spLocks noGrp="1"/>
          </p:cNvSpPr>
          <p:nvPr>
            <p:ph type="pic" sz="quarter" idx="11" hasCustomPrompt="1"/>
          </p:nvPr>
        </p:nvSpPr>
        <p:spPr>
          <a:xfrm>
            <a:off x="1474944" y="2405188"/>
            <a:ext cx="1367284" cy="1367284"/>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5" name="Picture Placeholder 2"/>
          <p:cNvSpPr>
            <a:spLocks noGrp="1"/>
          </p:cNvSpPr>
          <p:nvPr>
            <p:ph type="pic" sz="quarter" idx="12" hasCustomPrompt="1"/>
          </p:nvPr>
        </p:nvSpPr>
        <p:spPr>
          <a:xfrm>
            <a:off x="4091764" y="2405188"/>
            <a:ext cx="1367284" cy="1367284"/>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6" name="Picture Placeholder 2"/>
          <p:cNvSpPr>
            <a:spLocks noGrp="1"/>
          </p:cNvSpPr>
          <p:nvPr>
            <p:ph type="pic" sz="quarter" idx="13" hasCustomPrompt="1"/>
          </p:nvPr>
        </p:nvSpPr>
        <p:spPr>
          <a:xfrm>
            <a:off x="6708584" y="2405188"/>
            <a:ext cx="1367284" cy="1367284"/>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7" name="Picture Placeholder 2"/>
          <p:cNvSpPr>
            <a:spLocks noGrp="1"/>
          </p:cNvSpPr>
          <p:nvPr>
            <p:ph type="pic" sz="quarter" idx="14" hasCustomPrompt="1"/>
          </p:nvPr>
        </p:nvSpPr>
        <p:spPr>
          <a:xfrm>
            <a:off x="9325403" y="2405188"/>
            <a:ext cx="1367284" cy="1367284"/>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76861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childTnLst>
                                </p:cTn>
                              </p:par>
                              <p:par>
                                <p:cTn id="14" presetID="10" presetClass="entr" presetSubtype="0" fill="hold" grpId="0" nodeType="withEffect">
                                  <p:stCondLst>
                                    <p:cond delay="25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9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261947" y="4791307"/>
            <a:ext cx="3287752" cy="1325563"/>
          </a:xfrm>
          <a:prstGeom prst="rect">
            <a:avLst/>
          </a:prstGeom>
        </p:spPr>
        <p:txBody>
          <a:bodyPr/>
          <a:lstStyle>
            <a:lvl1pPr>
              <a:lnSpc>
                <a:spcPct val="70000"/>
              </a:lnSpc>
              <a:defRPr sz="3600" b="1" i="0">
                <a:latin typeface="Roboto Thin" charset="0"/>
                <a:ea typeface="Roboto Thin" charset="0"/>
                <a:cs typeface="Roboto Thin" charset="0"/>
              </a:defRPr>
            </a:lvl1pPr>
          </a:lstStyle>
          <a:p>
            <a:r>
              <a:rPr lang="en-US"/>
              <a:t>Click to edit Master title style</a:t>
            </a:r>
          </a:p>
        </p:txBody>
      </p:sp>
      <p:sp>
        <p:nvSpPr>
          <p:cNvPr id="6" name="Picture Placeholder 11"/>
          <p:cNvSpPr>
            <a:spLocks noGrp="1"/>
          </p:cNvSpPr>
          <p:nvPr>
            <p:ph type="pic" sz="quarter" idx="12" hasCustomPrompt="1"/>
          </p:nvPr>
        </p:nvSpPr>
        <p:spPr>
          <a:xfrm>
            <a:off x="4123308" y="1349450"/>
            <a:ext cx="4339048" cy="4339048"/>
          </a:xfrm>
          <a:custGeom>
            <a:avLst/>
            <a:gdLst>
              <a:gd name="connsiteX0" fmla="*/ 897241 w 4999205"/>
              <a:gd name="connsiteY0" fmla="*/ 349012 h 2498048"/>
              <a:gd name="connsiteX1" fmla="*/ 1794482 w 4999205"/>
              <a:gd name="connsiteY1" fmla="*/ 1246253 h 2498048"/>
              <a:gd name="connsiteX2" fmla="*/ 897241 w 4999205"/>
              <a:gd name="connsiteY2" fmla="*/ 2143494 h 2498048"/>
              <a:gd name="connsiteX3" fmla="*/ 0 w 4999205"/>
              <a:gd name="connsiteY3" fmla="*/ 1246253 h 2498048"/>
              <a:gd name="connsiteX4" fmla="*/ 897241 w 4999205"/>
              <a:gd name="connsiteY4" fmla="*/ 349012 h 2498048"/>
              <a:gd name="connsiteX5" fmla="*/ 3750181 w 4999205"/>
              <a:gd name="connsiteY5" fmla="*/ 0 h 2498048"/>
              <a:gd name="connsiteX6" fmla="*/ 4277993 w 4999205"/>
              <a:gd name="connsiteY6" fmla="*/ 218627 h 2498048"/>
              <a:gd name="connsiteX7" fmla="*/ 4780578 w 4999205"/>
              <a:gd name="connsiteY7" fmla="*/ 721212 h 2498048"/>
              <a:gd name="connsiteX8" fmla="*/ 4780578 w 4999205"/>
              <a:gd name="connsiteY8" fmla="*/ 1776836 h 2498048"/>
              <a:gd name="connsiteX9" fmla="*/ 4277993 w 4999205"/>
              <a:gd name="connsiteY9" fmla="*/ 2279421 h 2498048"/>
              <a:gd name="connsiteX10" fmla="*/ 3222369 w 4999205"/>
              <a:gd name="connsiteY10" fmla="*/ 2279421 h 2498048"/>
              <a:gd name="connsiteX11" fmla="*/ 2719785 w 4999205"/>
              <a:gd name="connsiteY11" fmla="*/ 1776836 h 2498048"/>
              <a:gd name="connsiteX12" fmla="*/ 2719785 w 4999205"/>
              <a:gd name="connsiteY12" fmla="*/ 721212 h 2498048"/>
              <a:gd name="connsiteX13" fmla="*/ 3222369 w 4999205"/>
              <a:gd name="connsiteY13" fmla="*/ 218627 h 2498048"/>
              <a:gd name="connsiteX14" fmla="*/ 3750181 w 4999205"/>
              <a:gd name="connsiteY14" fmla="*/ 0 h 2498048"/>
              <a:gd name="connsiteX0" fmla="*/ 24941 w 5024146"/>
              <a:gd name="connsiteY0" fmla="*/ 1246253 h 2498048"/>
              <a:gd name="connsiteX1" fmla="*/ 1819423 w 5024146"/>
              <a:gd name="connsiteY1" fmla="*/ 1246253 h 2498048"/>
              <a:gd name="connsiteX2" fmla="*/ 922182 w 5024146"/>
              <a:gd name="connsiteY2" fmla="*/ 2143494 h 2498048"/>
              <a:gd name="connsiteX3" fmla="*/ 24941 w 5024146"/>
              <a:gd name="connsiteY3" fmla="*/ 1246253 h 2498048"/>
              <a:gd name="connsiteX4" fmla="*/ 3775122 w 5024146"/>
              <a:gd name="connsiteY4" fmla="*/ 0 h 2498048"/>
              <a:gd name="connsiteX5" fmla="*/ 4302934 w 5024146"/>
              <a:gd name="connsiteY5" fmla="*/ 218627 h 2498048"/>
              <a:gd name="connsiteX6" fmla="*/ 4805519 w 5024146"/>
              <a:gd name="connsiteY6" fmla="*/ 721212 h 2498048"/>
              <a:gd name="connsiteX7" fmla="*/ 4805519 w 5024146"/>
              <a:gd name="connsiteY7" fmla="*/ 1776836 h 2498048"/>
              <a:gd name="connsiteX8" fmla="*/ 4302934 w 5024146"/>
              <a:gd name="connsiteY8" fmla="*/ 2279421 h 2498048"/>
              <a:gd name="connsiteX9" fmla="*/ 3247310 w 5024146"/>
              <a:gd name="connsiteY9" fmla="*/ 2279421 h 2498048"/>
              <a:gd name="connsiteX10" fmla="*/ 2744726 w 5024146"/>
              <a:gd name="connsiteY10" fmla="*/ 1776836 h 2498048"/>
              <a:gd name="connsiteX11" fmla="*/ 2744726 w 5024146"/>
              <a:gd name="connsiteY11" fmla="*/ 721212 h 2498048"/>
              <a:gd name="connsiteX12" fmla="*/ 3247310 w 5024146"/>
              <a:gd name="connsiteY12" fmla="*/ 218627 h 2498048"/>
              <a:gd name="connsiteX13" fmla="*/ 3775122 w 5024146"/>
              <a:gd name="connsiteY13" fmla="*/ 0 h 2498048"/>
              <a:gd name="connsiteX0" fmla="*/ 24941 w 5024146"/>
              <a:gd name="connsiteY0" fmla="*/ 1246253 h 2498048"/>
              <a:gd name="connsiteX1" fmla="*/ 922182 w 5024146"/>
              <a:gd name="connsiteY1" fmla="*/ 2143494 h 2498048"/>
              <a:gd name="connsiteX2" fmla="*/ 24941 w 5024146"/>
              <a:gd name="connsiteY2" fmla="*/ 1246253 h 2498048"/>
              <a:gd name="connsiteX3" fmla="*/ 3775122 w 5024146"/>
              <a:gd name="connsiteY3" fmla="*/ 0 h 2498048"/>
              <a:gd name="connsiteX4" fmla="*/ 4302934 w 5024146"/>
              <a:gd name="connsiteY4" fmla="*/ 218627 h 2498048"/>
              <a:gd name="connsiteX5" fmla="*/ 4805519 w 5024146"/>
              <a:gd name="connsiteY5" fmla="*/ 721212 h 2498048"/>
              <a:gd name="connsiteX6" fmla="*/ 4805519 w 5024146"/>
              <a:gd name="connsiteY6" fmla="*/ 1776836 h 2498048"/>
              <a:gd name="connsiteX7" fmla="*/ 4302934 w 5024146"/>
              <a:gd name="connsiteY7" fmla="*/ 2279421 h 2498048"/>
              <a:gd name="connsiteX8" fmla="*/ 3247310 w 5024146"/>
              <a:gd name="connsiteY8" fmla="*/ 2279421 h 2498048"/>
              <a:gd name="connsiteX9" fmla="*/ 2744726 w 5024146"/>
              <a:gd name="connsiteY9" fmla="*/ 1776836 h 2498048"/>
              <a:gd name="connsiteX10" fmla="*/ 2744726 w 5024146"/>
              <a:gd name="connsiteY10" fmla="*/ 721212 h 2498048"/>
              <a:gd name="connsiteX11" fmla="*/ 3247310 w 5024146"/>
              <a:gd name="connsiteY11" fmla="*/ 218627 h 2498048"/>
              <a:gd name="connsiteX12" fmla="*/ 3775122 w 5024146"/>
              <a:gd name="connsiteY12" fmla="*/ 0 h 2498048"/>
              <a:gd name="connsiteX0" fmla="*/ 1249024 w 2498048"/>
              <a:gd name="connsiteY0" fmla="*/ 0 h 2498048"/>
              <a:gd name="connsiteX1" fmla="*/ 1776836 w 2498048"/>
              <a:gd name="connsiteY1" fmla="*/ 218627 h 2498048"/>
              <a:gd name="connsiteX2" fmla="*/ 2279421 w 2498048"/>
              <a:gd name="connsiteY2" fmla="*/ 721212 h 2498048"/>
              <a:gd name="connsiteX3" fmla="*/ 2279421 w 2498048"/>
              <a:gd name="connsiteY3" fmla="*/ 1776836 h 2498048"/>
              <a:gd name="connsiteX4" fmla="*/ 1776836 w 2498048"/>
              <a:gd name="connsiteY4" fmla="*/ 2279421 h 2498048"/>
              <a:gd name="connsiteX5" fmla="*/ 721212 w 2498048"/>
              <a:gd name="connsiteY5" fmla="*/ 2279421 h 2498048"/>
              <a:gd name="connsiteX6" fmla="*/ 218628 w 2498048"/>
              <a:gd name="connsiteY6" fmla="*/ 1776836 h 2498048"/>
              <a:gd name="connsiteX7" fmla="*/ 218628 w 2498048"/>
              <a:gd name="connsiteY7" fmla="*/ 721212 h 2498048"/>
              <a:gd name="connsiteX8" fmla="*/ 721212 w 2498048"/>
              <a:gd name="connsiteY8" fmla="*/ 218627 h 2498048"/>
              <a:gd name="connsiteX9" fmla="*/ 1249024 w 2498048"/>
              <a:gd name="connsiteY9" fmla="*/ 0 h 249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048" h="2498048">
                <a:moveTo>
                  <a:pt x="1249024" y="0"/>
                </a:moveTo>
                <a:cubicBezTo>
                  <a:pt x="1440055" y="0"/>
                  <a:pt x="1631085" y="72876"/>
                  <a:pt x="1776836" y="218627"/>
                </a:cubicBezTo>
                <a:lnTo>
                  <a:pt x="2279421" y="721212"/>
                </a:lnTo>
                <a:cubicBezTo>
                  <a:pt x="2570924" y="1012715"/>
                  <a:pt x="2570924" y="1485334"/>
                  <a:pt x="2279421" y="1776836"/>
                </a:cubicBezTo>
                <a:lnTo>
                  <a:pt x="1776836" y="2279421"/>
                </a:lnTo>
                <a:cubicBezTo>
                  <a:pt x="1485334" y="2570924"/>
                  <a:pt x="1012715" y="2570924"/>
                  <a:pt x="721212" y="2279421"/>
                </a:cubicBezTo>
                <a:lnTo>
                  <a:pt x="218628" y="1776836"/>
                </a:lnTo>
                <a:cubicBezTo>
                  <a:pt x="-72875" y="1485334"/>
                  <a:pt x="-72875" y="1012715"/>
                  <a:pt x="218628" y="721212"/>
                </a:cubicBezTo>
                <a:lnTo>
                  <a:pt x="721212" y="218627"/>
                </a:lnTo>
                <a:cubicBezTo>
                  <a:pt x="866963" y="72876"/>
                  <a:pt x="1057994" y="0"/>
                  <a:pt x="1249024" y="0"/>
                </a:cubicBezTo>
                <a:close/>
              </a:path>
            </a:pathLst>
          </a:custGeom>
          <a:pattFill prst="pct5">
            <a:fgClr>
              <a:schemeClr val="tx1"/>
            </a:fgClr>
            <a:bgClr>
              <a:schemeClr val="bg1">
                <a:lumMod val="85000"/>
              </a:schemeClr>
            </a:bgClr>
          </a:pattFill>
          <a:effectLst>
            <a:outerShdw blurRad="50800" dist="25400" dir="5400000" algn="t" rotWithShape="0">
              <a:prstClr val="black">
                <a:alpha val="15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2889220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8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246049" y="815516"/>
            <a:ext cx="9699902" cy="528838"/>
          </a:xfrm>
          <a:prstGeom prst="rect">
            <a:avLst/>
          </a:prstGeom>
        </p:spPr>
        <p:txBody>
          <a:bodyPr/>
          <a:lstStyle>
            <a:lvl1pPr algn="ctr">
              <a:lnSpc>
                <a:spcPct val="70000"/>
              </a:lnSpc>
              <a:defRPr sz="3600" b="1" i="0">
                <a:latin typeface="Roboto Thin" charset="0"/>
                <a:ea typeface="Roboto Thin" charset="0"/>
                <a:cs typeface="Roboto Thin" charset="0"/>
              </a:defRPr>
            </a:lvl1pPr>
          </a:lstStyle>
          <a:p>
            <a:r>
              <a:rPr lang="en-US" dirty="0"/>
              <a:t>Click to edit Master title style</a:t>
            </a:r>
          </a:p>
        </p:txBody>
      </p:sp>
      <p:sp>
        <p:nvSpPr>
          <p:cNvPr id="4" name="Content Placeholder 3"/>
          <p:cNvSpPr>
            <a:spLocks noGrp="1"/>
          </p:cNvSpPr>
          <p:nvPr>
            <p:ph sz="quarter" idx="10"/>
          </p:nvPr>
        </p:nvSpPr>
        <p:spPr>
          <a:xfrm>
            <a:off x="1246049" y="1277850"/>
            <a:ext cx="9699901" cy="310169"/>
          </a:xfrm>
          <a:prstGeom prst="rect">
            <a:avLst/>
          </a:prstGeom>
        </p:spPr>
        <p:txBody>
          <a:bodyPr/>
          <a:lstStyle>
            <a:lvl1pPr marL="0" indent="0" algn="ctr">
              <a:buNone/>
              <a:defRPr sz="1100" b="0" i="0" spc="300">
                <a:solidFill>
                  <a:schemeClr val="tx1">
                    <a:alpha val="50000"/>
                  </a:schemeClr>
                </a:solidFill>
                <a:latin typeface="Roboto Medium" charset="0"/>
                <a:ea typeface="Roboto Medium" charset="0"/>
                <a:cs typeface="Roboto Medium" charset="0"/>
              </a:defRPr>
            </a:lvl1pPr>
          </a:lstStyle>
          <a:p>
            <a:pPr lvl="0"/>
            <a:r>
              <a:rPr lang="en-US" dirty="0"/>
              <a:t>Click to edit Master </a:t>
            </a:r>
            <a:r>
              <a:rPr lang="en-US"/>
              <a:t>text styles</a:t>
            </a:r>
            <a:endParaRPr lang="en-US" dirty="0"/>
          </a:p>
        </p:txBody>
      </p:sp>
      <p:sp>
        <p:nvSpPr>
          <p:cNvPr id="12" name="Picture Placeholder 11"/>
          <p:cNvSpPr>
            <a:spLocks noGrp="1"/>
          </p:cNvSpPr>
          <p:nvPr>
            <p:ph type="pic" sz="quarter" idx="12" hasCustomPrompt="1"/>
          </p:nvPr>
        </p:nvSpPr>
        <p:spPr>
          <a:xfrm>
            <a:off x="4846975" y="2180244"/>
            <a:ext cx="2498048" cy="2498048"/>
          </a:xfrm>
          <a:custGeom>
            <a:avLst/>
            <a:gdLst>
              <a:gd name="connsiteX0" fmla="*/ 897241 w 4999205"/>
              <a:gd name="connsiteY0" fmla="*/ 349012 h 2498048"/>
              <a:gd name="connsiteX1" fmla="*/ 1794482 w 4999205"/>
              <a:gd name="connsiteY1" fmla="*/ 1246253 h 2498048"/>
              <a:gd name="connsiteX2" fmla="*/ 897241 w 4999205"/>
              <a:gd name="connsiteY2" fmla="*/ 2143494 h 2498048"/>
              <a:gd name="connsiteX3" fmla="*/ 0 w 4999205"/>
              <a:gd name="connsiteY3" fmla="*/ 1246253 h 2498048"/>
              <a:gd name="connsiteX4" fmla="*/ 897241 w 4999205"/>
              <a:gd name="connsiteY4" fmla="*/ 349012 h 2498048"/>
              <a:gd name="connsiteX5" fmla="*/ 3750181 w 4999205"/>
              <a:gd name="connsiteY5" fmla="*/ 0 h 2498048"/>
              <a:gd name="connsiteX6" fmla="*/ 4277993 w 4999205"/>
              <a:gd name="connsiteY6" fmla="*/ 218627 h 2498048"/>
              <a:gd name="connsiteX7" fmla="*/ 4780578 w 4999205"/>
              <a:gd name="connsiteY7" fmla="*/ 721212 h 2498048"/>
              <a:gd name="connsiteX8" fmla="*/ 4780578 w 4999205"/>
              <a:gd name="connsiteY8" fmla="*/ 1776836 h 2498048"/>
              <a:gd name="connsiteX9" fmla="*/ 4277993 w 4999205"/>
              <a:gd name="connsiteY9" fmla="*/ 2279421 h 2498048"/>
              <a:gd name="connsiteX10" fmla="*/ 3222369 w 4999205"/>
              <a:gd name="connsiteY10" fmla="*/ 2279421 h 2498048"/>
              <a:gd name="connsiteX11" fmla="*/ 2719785 w 4999205"/>
              <a:gd name="connsiteY11" fmla="*/ 1776836 h 2498048"/>
              <a:gd name="connsiteX12" fmla="*/ 2719785 w 4999205"/>
              <a:gd name="connsiteY12" fmla="*/ 721212 h 2498048"/>
              <a:gd name="connsiteX13" fmla="*/ 3222369 w 4999205"/>
              <a:gd name="connsiteY13" fmla="*/ 218627 h 2498048"/>
              <a:gd name="connsiteX14" fmla="*/ 3750181 w 4999205"/>
              <a:gd name="connsiteY14" fmla="*/ 0 h 2498048"/>
              <a:gd name="connsiteX0" fmla="*/ 24941 w 5024146"/>
              <a:gd name="connsiteY0" fmla="*/ 1246253 h 2498048"/>
              <a:gd name="connsiteX1" fmla="*/ 1819423 w 5024146"/>
              <a:gd name="connsiteY1" fmla="*/ 1246253 h 2498048"/>
              <a:gd name="connsiteX2" fmla="*/ 922182 w 5024146"/>
              <a:gd name="connsiteY2" fmla="*/ 2143494 h 2498048"/>
              <a:gd name="connsiteX3" fmla="*/ 24941 w 5024146"/>
              <a:gd name="connsiteY3" fmla="*/ 1246253 h 2498048"/>
              <a:gd name="connsiteX4" fmla="*/ 3775122 w 5024146"/>
              <a:gd name="connsiteY4" fmla="*/ 0 h 2498048"/>
              <a:gd name="connsiteX5" fmla="*/ 4302934 w 5024146"/>
              <a:gd name="connsiteY5" fmla="*/ 218627 h 2498048"/>
              <a:gd name="connsiteX6" fmla="*/ 4805519 w 5024146"/>
              <a:gd name="connsiteY6" fmla="*/ 721212 h 2498048"/>
              <a:gd name="connsiteX7" fmla="*/ 4805519 w 5024146"/>
              <a:gd name="connsiteY7" fmla="*/ 1776836 h 2498048"/>
              <a:gd name="connsiteX8" fmla="*/ 4302934 w 5024146"/>
              <a:gd name="connsiteY8" fmla="*/ 2279421 h 2498048"/>
              <a:gd name="connsiteX9" fmla="*/ 3247310 w 5024146"/>
              <a:gd name="connsiteY9" fmla="*/ 2279421 h 2498048"/>
              <a:gd name="connsiteX10" fmla="*/ 2744726 w 5024146"/>
              <a:gd name="connsiteY10" fmla="*/ 1776836 h 2498048"/>
              <a:gd name="connsiteX11" fmla="*/ 2744726 w 5024146"/>
              <a:gd name="connsiteY11" fmla="*/ 721212 h 2498048"/>
              <a:gd name="connsiteX12" fmla="*/ 3247310 w 5024146"/>
              <a:gd name="connsiteY12" fmla="*/ 218627 h 2498048"/>
              <a:gd name="connsiteX13" fmla="*/ 3775122 w 5024146"/>
              <a:gd name="connsiteY13" fmla="*/ 0 h 2498048"/>
              <a:gd name="connsiteX0" fmla="*/ 24941 w 5024146"/>
              <a:gd name="connsiteY0" fmla="*/ 1246253 h 2498048"/>
              <a:gd name="connsiteX1" fmla="*/ 922182 w 5024146"/>
              <a:gd name="connsiteY1" fmla="*/ 2143494 h 2498048"/>
              <a:gd name="connsiteX2" fmla="*/ 24941 w 5024146"/>
              <a:gd name="connsiteY2" fmla="*/ 1246253 h 2498048"/>
              <a:gd name="connsiteX3" fmla="*/ 3775122 w 5024146"/>
              <a:gd name="connsiteY3" fmla="*/ 0 h 2498048"/>
              <a:gd name="connsiteX4" fmla="*/ 4302934 w 5024146"/>
              <a:gd name="connsiteY4" fmla="*/ 218627 h 2498048"/>
              <a:gd name="connsiteX5" fmla="*/ 4805519 w 5024146"/>
              <a:gd name="connsiteY5" fmla="*/ 721212 h 2498048"/>
              <a:gd name="connsiteX6" fmla="*/ 4805519 w 5024146"/>
              <a:gd name="connsiteY6" fmla="*/ 1776836 h 2498048"/>
              <a:gd name="connsiteX7" fmla="*/ 4302934 w 5024146"/>
              <a:gd name="connsiteY7" fmla="*/ 2279421 h 2498048"/>
              <a:gd name="connsiteX8" fmla="*/ 3247310 w 5024146"/>
              <a:gd name="connsiteY8" fmla="*/ 2279421 h 2498048"/>
              <a:gd name="connsiteX9" fmla="*/ 2744726 w 5024146"/>
              <a:gd name="connsiteY9" fmla="*/ 1776836 h 2498048"/>
              <a:gd name="connsiteX10" fmla="*/ 2744726 w 5024146"/>
              <a:gd name="connsiteY10" fmla="*/ 721212 h 2498048"/>
              <a:gd name="connsiteX11" fmla="*/ 3247310 w 5024146"/>
              <a:gd name="connsiteY11" fmla="*/ 218627 h 2498048"/>
              <a:gd name="connsiteX12" fmla="*/ 3775122 w 5024146"/>
              <a:gd name="connsiteY12" fmla="*/ 0 h 2498048"/>
              <a:gd name="connsiteX0" fmla="*/ 1249024 w 2498048"/>
              <a:gd name="connsiteY0" fmla="*/ 0 h 2498048"/>
              <a:gd name="connsiteX1" fmla="*/ 1776836 w 2498048"/>
              <a:gd name="connsiteY1" fmla="*/ 218627 h 2498048"/>
              <a:gd name="connsiteX2" fmla="*/ 2279421 w 2498048"/>
              <a:gd name="connsiteY2" fmla="*/ 721212 h 2498048"/>
              <a:gd name="connsiteX3" fmla="*/ 2279421 w 2498048"/>
              <a:gd name="connsiteY3" fmla="*/ 1776836 h 2498048"/>
              <a:gd name="connsiteX4" fmla="*/ 1776836 w 2498048"/>
              <a:gd name="connsiteY4" fmla="*/ 2279421 h 2498048"/>
              <a:gd name="connsiteX5" fmla="*/ 721212 w 2498048"/>
              <a:gd name="connsiteY5" fmla="*/ 2279421 h 2498048"/>
              <a:gd name="connsiteX6" fmla="*/ 218628 w 2498048"/>
              <a:gd name="connsiteY6" fmla="*/ 1776836 h 2498048"/>
              <a:gd name="connsiteX7" fmla="*/ 218628 w 2498048"/>
              <a:gd name="connsiteY7" fmla="*/ 721212 h 2498048"/>
              <a:gd name="connsiteX8" fmla="*/ 721212 w 2498048"/>
              <a:gd name="connsiteY8" fmla="*/ 218627 h 2498048"/>
              <a:gd name="connsiteX9" fmla="*/ 1249024 w 2498048"/>
              <a:gd name="connsiteY9" fmla="*/ 0 h 249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048" h="2498048">
                <a:moveTo>
                  <a:pt x="1249024" y="0"/>
                </a:moveTo>
                <a:cubicBezTo>
                  <a:pt x="1440055" y="0"/>
                  <a:pt x="1631085" y="72876"/>
                  <a:pt x="1776836" y="218627"/>
                </a:cubicBezTo>
                <a:lnTo>
                  <a:pt x="2279421" y="721212"/>
                </a:lnTo>
                <a:cubicBezTo>
                  <a:pt x="2570924" y="1012715"/>
                  <a:pt x="2570924" y="1485334"/>
                  <a:pt x="2279421" y="1776836"/>
                </a:cubicBezTo>
                <a:lnTo>
                  <a:pt x="1776836" y="2279421"/>
                </a:lnTo>
                <a:cubicBezTo>
                  <a:pt x="1485334" y="2570924"/>
                  <a:pt x="1012715" y="2570924"/>
                  <a:pt x="721212" y="2279421"/>
                </a:cubicBezTo>
                <a:lnTo>
                  <a:pt x="218628" y="1776836"/>
                </a:lnTo>
                <a:cubicBezTo>
                  <a:pt x="-72875" y="1485334"/>
                  <a:pt x="-72875" y="1012715"/>
                  <a:pt x="218628" y="721212"/>
                </a:cubicBezTo>
                <a:lnTo>
                  <a:pt x="721212" y="218627"/>
                </a:lnTo>
                <a:cubicBezTo>
                  <a:pt x="866963" y="72876"/>
                  <a:pt x="1057994" y="0"/>
                  <a:pt x="1249024" y="0"/>
                </a:cubicBezTo>
                <a:close/>
              </a:path>
            </a:pathLst>
          </a:custGeom>
          <a:pattFill prst="pct5">
            <a:fgClr>
              <a:schemeClr val="tx1"/>
            </a:fgClr>
            <a:bgClr>
              <a:schemeClr val="bg1">
                <a:lumMod val="85000"/>
              </a:schemeClr>
            </a:bgClr>
          </a:pattFill>
          <a:effectLst>
            <a:outerShdw blurRad="50800" dist="25400" dir="5400000" algn="t" rotWithShape="0">
              <a:prstClr val="black">
                <a:alpha val="15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801641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354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1249490" y="726698"/>
            <a:ext cx="4271367" cy="5566172"/>
          </a:xfrm>
          <a:custGeom>
            <a:avLst/>
            <a:gdLst/>
            <a:ahLst/>
            <a:cxnLst/>
            <a:rect l="l" t="t" r="r" b="b"/>
            <a:pathLst>
              <a:path w="4271367" h="5566172">
                <a:moveTo>
                  <a:pt x="2247305" y="0"/>
                </a:moveTo>
                <a:cubicBezTo>
                  <a:pt x="2542480" y="0"/>
                  <a:pt x="2814092" y="39688"/>
                  <a:pt x="3062139" y="119063"/>
                </a:cubicBezTo>
                <a:cubicBezTo>
                  <a:pt x="3310186" y="198438"/>
                  <a:pt x="3523506" y="311299"/>
                  <a:pt x="3702100" y="457647"/>
                </a:cubicBezTo>
                <a:cubicBezTo>
                  <a:pt x="3880694" y="603995"/>
                  <a:pt x="4020220" y="780728"/>
                  <a:pt x="4120679" y="987847"/>
                </a:cubicBezTo>
                <a:cubicBezTo>
                  <a:pt x="4221138" y="1194966"/>
                  <a:pt x="4271367" y="1426270"/>
                  <a:pt x="4271367" y="1681758"/>
                </a:cubicBezTo>
                <a:lnTo>
                  <a:pt x="2969121" y="1681758"/>
                </a:lnTo>
                <a:cubicBezTo>
                  <a:pt x="2969121" y="1580059"/>
                  <a:pt x="2953618" y="1486421"/>
                  <a:pt x="2922612" y="1400845"/>
                </a:cubicBezTo>
                <a:cubicBezTo>
                  <a:pt x="2891607" y="1315269"/>
                  <a:pt x="2844478" y="1242095"/>
                  <a:pt x="2781226" y="1181323"/>
                </a:cubicBezTo>
                <a:cubicBezTo>
                  <a:pt x="2717974" y="1120552"/>
                  <a:pt x="2639839" y="1072803"/>
                  <a:pt x="2546821" y="1038076"/>
                </a:cubicBezTo>
                <a:cubicBezTo>
                  <a:pt x="2453804" y="1003350"/>
                  <a:pt x="2344043" y="985987"/>
                  <a:pt x="2217539" y="985987"/>
                </a:cubicBezTo>
                <a:cubicBezTo>
                  <a:pt x="2093516" y="985987"/>
                  <a:pt x="1984375" y="1000249"/>
                  <a:pt x="1890118" y="1028775"/>
                </a:cubicBezTo>
                <a:cubicBezTo>
                  <a:pt x="1795860" y="1057300"/>
                  <a:pt x="1717105" y="1096988"/>
                  <a:pt x="1653853" y="1147837"/>
                </a:cubicBezTo>
                <a:cubicBezTo>
                  <a:pt x="1590601" y="1198687"/>
                  <a:pt x="1542852" y="1256978"/>
                  <a:pt x="1510606" y="1322710"/>
                </a:cubicBezTo>
                <a:cubicBezTo>
                  <a:pt x="1478360" y="1388442"/>
                  <a:pt x="1462237" y="1458516"/>
                  <a:pt x="1462237" y="1532930"/>
                </a:cubicBezTo>
                <a:cubicBezTo>
                  <a:pt x="1462237" y="1614785"/>
                  <a:pt x="1485181" y="1688579"/>
                  <a:pt x="1531070" y="1754312"/>
                </a:cubicBezTo>
                <a:cubicBezTo>
                  <a:pt x="1576958" y="1820044"/>
                  <a:pt x="1642691" y="1882056"/>
                  <a:pt x="1728267" y="1940347"/>
                </a:cubicBezTo>
                <a:cubicBezTo>
                  <a:pt x="1813843" y="1998638"/>
                  <a:pt x="1918023" y="2053208"/>
                  <a:pt x="2040806" y="2104058"/>
                </a:cubicBezTo>
                <a:cubicBezTo>
                  <a:pt x="2163589" y="2154908"/>
                  <a:pt x="2301875" y="2205137"/>
                  <a:pt x="2455664" y="2254746"/>
                </a:cubicBezTo>
                <a:cubicBezTo>
                  <a:pt x="2743398" y="2346524"/>
                  <a:pt x="3000127" y="2448223"/>
                  <a:pt x="3225850" y="2559844"/>
                </a:cubicBezTo>
                <a:cubicBezTo>
                  <a:pt x="3451573" y="2671465"/>
                  <a:pt x="3641948" y="2799209"/>
                  <a:pt x="3796978" y="2943076"/>
                </a:cubicBezTo>
                <a:cubicBezTo>
                  <a:pt x="3952007" y="3086944"/>
                  <a:pt x="4069830" y="3249414"/>
                  <a:pt x="4150445" y="3430489"/>
                </a:cubicBezTo>
                <a:cubicBezTo>
                  <a:pt x="4231060" y="3611563"/>
                  <a:pt x="4271367" y="3816202"/>
                  <a:pt x="4271367" y="4044405"/>
                </a:cubicBezTo>
                <a:cubicBezTo>
                  <a:pt x="4271367" y="4287491"/>
                  <a:pt x="4223618" y="4503911"/>
                  <a:pt x="4128120" y="4693667"/>
                </a:cubicBezTo>
                <a:cubicBezTo>
                  <a:pt x="4032622" y="4883423"/>
                  <a:pt x="3897437" y="5042794"/>
                  <a:pt x="3722564" y="5171778"/>
                </a:cubicBezTo>
                <a:cubicBezTo>
                  <a:pt x="3547691" y="5300762"/>
                  <a:pt x="3336851" y="5398741"/>
                  <a:pt x="3090044" y="5465713"/>
                </a:cubicBezTo>
                <a:cubicBezTo>
                  <a:pt x="2843238" y="5532686"/>
                  <a:pt x="2568525" y="5566172"/>
                  <a:pt x="2265908" y="5566172"/>
                </a:cubicBezTo>
                <a:cubicBezTo>
                  <a:pt x="2079873" y="5566172"/>
                  <a:pt x="1895078" y="5550669"/>
                  <a:pt x="1711524" y="5519663"/>
                </a:cubicBezTo>
                <a:cubicBezTo>
                  <a:pt x="1527969" y="5488658"/>
                  <a:pt x="1352476" y="5440909"/>
                  <a:pt x="1185044" y="5376416"/>
                </a:cubicBezTo>
                <a:cubicBezTo>
                  <a:pt x="1017613" y="5311924"/>
                  <a:pt x="861343" y="5230689"/>
                  <a:pt x="716235" y="5132710"/>
                </a:cubicBezTo>
                <a:cubicBezTo>
                  <a:pt x="571128" y="5034732"/>
                  <a:pt x="445864" y="4917530"/>
                  <a:pt x="340444" y="4781104"/>
                </a:cubicBezTo>
                <a:cubicBezTo>
                  <a:pt x="235025" y="4644678"/>
                  <a:pt x="151929" y="4489649"/>
                  <a:pt x="91157" y="4316016"/>
                </a:cubicBezTo>
                <a:cubicBezTo>
                  <a:pt x="30386" y="4142384"/>
                  <a:pt x="0" y="3948907"/>
                  <a:pt x="0" y="3735586"/>
                </a:cubicBezTo>
                <a:lnTo>
                  <a:pt x="1309688" y="3735586"/>
                </a:lnTo>
                <a:cubicBezTo>
                  <a:pt x="1309688" y="3894336"/>
                  <a:pt x="1330772" y="4027661"/>
                  <a:pt x="1372940" y="4135562"/>
                </a:cubicBezTo>
                <a:cubicBezTo>
                  <a:pt x="1415108" y="4243462"/>
                  <a:pt x="1477120" y="4330899"/>
                  <a:pt x="1558975" y="4397871"/>
                </a:cubicBezTo>
                <a:cubicBezTo>
                  <a:pt x="1640830" y="4464844"/>
                  <a:pt x="1740669" y="4512593"/>
                  <a:pt x="1858491" y="4541118"/>
                </a:cubicBezTo>
                <a:cubicBezTo>
                  <a:pt x="1976314" y="4569644"/>
                  <a:pt x="2112120" y="4583907"/>
                  <a:pt x="2265908" y="4583907"/>
                </a:cubicBezTo>
                <a:cubicBezTo>
                  <a:pt x="2389932" y="4583907"/>
                  <a:pt x="2495972" y="4569644"/>
                  <a:pt x="2584029" y="4541118"/>
                </a:cubicBezTo>
                <a:cubicBezTo>
                  <a:pt x="2672085" y="4512593"/>
                  <a:pt x="2744639" y="4474146"/>
                  <a:pt x="2801690" y="4425777"/>
                </a:cubicBezTo>
                <a:cubicBezTo>
                  <a:pt x="2858740" y="4377408"/>
                  <a:pt x="2900288" y="4320977"/>
                  <a:pt x="2926333" y="4256485"/>
                </a:cubicBezTo>
                <a:cubicBezTo>
                  <a:pt x="2952378" y="4191993"/>
                  <a:pt x="2965401" y="4123780"/>
                  <a:pt x="2965401" y="4051846"/>
                </a:cubicBezTo>
                <a:cubicBezTo>
                  <a:pt x="2965401" y="3967510"/>
                  <a:pt x="2953618" y="3891236"/>
                  <a:pt x="2930054" y="3823023"/>
                </a:cubicBezTo>
                <a:cubicBezTo>
                  <a:pt x="2906490" y="3754810"/>
                  <a:pt x="2859981" y="3690318"/>
                  <a:pt x="2790528" y="3629546"/>
                </a:cubicBezTo>
                <a:cubicBezTo>
                  <a:pt x="2721074" y="3568775"/>
                  <a:pt x="2623716" y="3508623"/>
                  <a:pt x="2498452" y="3449092"/>
                </a:cubicBezTo>
                <a:cubicBezTo>
                  <a:pt x="2373188" y="3389561"/>
                  <a:pt x="2208858" y="3326309"/>
                  <a:pt x="2005459" y="3259336"/>
                </a:cubicBezTo>
                <a:cubicBezTo>
                  <a:pt x="1767334" y="3179961"/>
                  <a:pt x="1537891" y="3090665"/>
                  <a:pt x="1317129" y="2991446"/>
                </a:cubicBezTo>
                <a:cubicBezTo>
                  <a:pt x="1096367" y="2892227"/>
                  <a:pt x="900410" y="2774405"/>
                  <a:pt x="729258" y="2637979"/>
                </a:cubicBezTo>
                <a:cubicBezTo>
                  <a:pt x="558106" y="2501553"/>
                  <a:pt x="421060" y="2342183"/>
                  <a:pt x="318120" y="2159868"/>
                </a:cubicBezTo>
                <a:cubicBezTo>
                  <a:pt x="215181" y="1977554"/>
                  <a:pt x="163711" y="1764854"/>
                  <a:pt x="163711" y="1521768"/>
                </a:cubicBezTo>
                <a:cubicBezTo>
                  <a:pt x="163711" y="1288604"/>
                  <a:pt x="215801" y="1078384"/>
                  <a:pt x="319981" y="891109"/>
                </a:cubicBezTo>
                <a:cubicBezTo>
                  <a:pt x="424160" y="703833"/>
                  <a:pt x="569268" y="544464"/>
                  <a:pt x="755303" y="412998"/>
                </a:cubicBezTo>
                <a:cubicBezTo>
                  <a:pt x="941338" y="281533"/>
                  <a:pt x="1161480" y="179835"/>
                  <a:pt x="1415728" y="107901"/>
                </a:cubicBezTo>
                <a:cubicBezTo>
                  <a:pt x="1669976" y="35967"/>
                  <a:pt x="1947168" y="0"/>
                  <a:pt x="2247305" y="0"/>
                </a:cubicBezTo>
                <a:close/>
              </a:path>
            </a:pathLst>
          </a:cu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Tree>
    <p:extLst>
      <p:ext uri="{BB962C8B-B14F-4D97-AF65-F5344CB8AC3E}">
        <p14:creationId xmlns:p14="http://schemas.microsoft.com/office/powerpoint/2010/main" val="24003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13" name="Picture Placeholder 12"/>
          <p:cNvSpPr>
            <a:spLocks noGrp="1"/>
          </p:cNvSpPr>
          <p:nvPr>
            <p:ph type="pic" sz="quarter" idx="11" hasCustomPrompt="1"/>
          </p:nvPr>
        </p:nvSpPr>
        <p:spPr>
          <a:xfrm>
            <a:off x="384204" y="801112"/>
            <a:ext cx="6444258" cy="5417344"/>
          </a:xfrm>
          <a:custGeom>
            <a:avLst/>
            <a:gdLst/>
            <a:ahLst/>
            <a:cxnLst/>
            <a:rect l="l" t="t" r="r" b="b"/>
            <a:pathLst>
              <a:path w="6444258" h="5417344">
                <a:moveTo>
                  <a:pt x="0" y="0"/>
                </a:moveTo>
                <a:lnTo>
                  <a:pt x="1298526" y="0"/>
                </a:lnTo>
                <a:lnTo>
                  <a:pt x="1919883" y="3397002"/>
                </a:lnTo>
                <a:lnTo>
                  <a:pt x="2664024" y="0"/>
                </a:lnTo>
                <a:lnTo>
                  <a:pt x="3772793" y="0"/>
                </a:lnTo>
                <a:lnTo>
                  <a:pt x="4528096" y="3397002"/>
                </a:lnTo>
                <a:lnTo>
                  <a:pt x="5149453" y="0"/>
                </a:lnTo>
                <a:lnTo>
                  <a:pt x="6444258" y="0"/>
                </a:lnTo>
                <a:lnTo>
                  <a:pt x="5294560" y="5417344"/>
                </a:lnTo>
                <a:lnTo>
                  <a:pt x="3940225" y="5417344"/>
                </a:lnTo>
                <a:lnTo>
                  <a:pt x="3214688" y="2329161"/>
                </a:lnTo>
                <a:lnTo>
                  <a:pt x="2504033" y="5417344"/>
                </a:lnTo>
                <a:lnTo>
                  <a:pt x="1153418" y="5417344"/>
                </a:lnTo>
                <a:close/>
              </a:path>
            </a:pathLst>
          </a:cu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3423724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1"/>
            <a:ext cx="12192001" cy="6858000"/>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236357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1100797" y="-341224"/>
            <a:ext cx="9959926" cy="7540448"/>
          </a:xfrm>
          <a:custGeom>
            <a:avLst/>
            <a:gdLst>
              <a:gd name="connsiteX0" fmla="*/ 1572046 w 9058502"/>
              <a:gd name="connsiteY0" fmla="*/ 0 h 6858000"/>
              <a:gd name="connsiteX1" fmla="*/ 7486457 w 9058502"/>
              <a:gd name="connsiteY1" fmla="*/ 0 h 6858000"/>
              <a:gd name="connsiteX2" fmla="*/ 7574617 w 9058502"/>
              <a:gd name="connsiteY2" fmla="*/ 76367 h 6858000"/>
              <a:gd name="connsiteX3" fmla="*/ 9058502 w 9058502"/>
              <a:gd name="connsiteY3" fmla="*/ 3429000 h 6858000"/>
              <a:gd name="connsiteX4" fmla="*/ 7574617 w 9058502"/>
              <a:gd name="connsiteY4" fmla="*/ 6781634 h 6858000"/>
              <a:gd name="connsiteX5" fmla="*/ 7486457 w 9058502"/>
              <a:gd name="connsiteY5" fmla="*/ 6858000 h 6858000"/>
              <a:gd name="connsiteX6" fmla="*/ 1572046 w 9058502"/>
              <a:gd name="connsiteY6" fmla="*/ 6858000 h 6858000"/>
              <a:gd name="connsiteX7" fmla="*/ 1483885 w 9058502"/>
              <a:gd name="connsiteY7" fmla="*/ 6781634 h 6858000"/>
              <a:gd name="connsiteX8" fmla="*/ 0 w 9058502"/>
              <a:gd name="connsiteY8" fmla="*/ 3429000 h 6858000"/>
              <a:gd name="connsiteX9" fmla="*/ 1483885 w 9058502"/>
              <a:gd name="connsiteY9" fmla="*/ 763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58502" h="6858000">
                <a:moveTo>
                  <a:pt x="1572046" y="0"/>
                </a:moveTo>
                <a:lnTo>
                  <a:pt x="7486457" y="0"/>
                </a:lnTo>
                <a:lnTo>
                  <a:pt x="7574617" y="76367"/>
                </a:lnTo>
                <a:cubicBezTo>
                  <a:pt x="8486199" y="904893"/>
                  <a:pt x="9058502" y="2100112"/>
                  <a:pt x="9058502" y="3429000"/>
                </a:cubicBezTo>
                <a:cubicBezTo>
                  <a:pt x="9058502" y="4757888"/>
                  <a:pt x="8486199" y="5953108"/>
                  <a:pt x="7574617" y="6781634"/>
                </a:cubicBezTo>
                <a:lnTo>
                  <a:pt x="7486457" y="6858000"/>
                </a:lnTo>
                <a:lnTo>
                  <a:pt x="1572046" y="6858000"/>
                </a:lnTo>
                <a:lnTo>
                  <a:pt x="1483885" y="6781634"/>
                </a:lnTo>
                <a:cubicBezTo>
                  <a:pt x="572304" y="5953108"/>
                  <a:pt x="0" y="4757888"/>
                  <a:pt x="0" y="3429000"/>
                </a:cubicBezTo>
                <a:cubicBezTo>
                  <a:pt x="0" y="2100112"/>
                  <a:pt x="572304" y="904893"/>
                  <a:pt x="1483885" y="76367"/>
                </a:cubicBezTo>
                <a:close/>
              </a:path>
            </a:pathLst>
          </a:custGeom>
          <a:solidFill>
            <a:srgbClr val="1D4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5" name="任意多边形 24"/>
          <p:cNvSpPr/>
          <p:nvPr/>
        </p:nvSpPr>
        <p:spPr>
          <a:xfrm rot="16200000">
            <a:off x="2651761" y="-1100252"/>
            <a:ext cx="6857999" cy="9058502"/>
          </a:xfrm>
          <a:custGeom>
            <a:avLst/>
            <a:gdLst>
              <a:gd name="connsiteX0" fmla="*/ 6857999 w 6857999"/>
              <a:gd name="connsiteY0" fmla="*/ 1572046 h 9058502"/>
              <a:gd name="connsiteX1" fmla="*/ 6857999 w 6857999"/>
              <a:gd name="connsiteY1" fmla="*/ 7486457 h 9058502"/>
              <a:gd name="connsiteX2" fmla="*/ 6781632 w 6857999"/>
              <a:gd name="connsiteY2" fmla="*/ 7574617 h 9058502"/>
              <a:gd name="connsiteX3" fmla="*/ 3428999 w 6857999"/>
              <a:gd name="connsiteY3" fmla="*/ 9058502 h 9058502"/>
              <a:gd name="connsiteX4" fmla="*/ 76365 w 6857999"/>
              <a:gd name="connsiteY4" fmla="*/ 7574617 h 9058502"/>
              <a:gd name="connsiteX5" fmla="*/ 0 w 6857999"/>
              <a:gd name="connsiteY5" fmla="*/ 7486458 h 9058502"/>
              <a:gd name="connsiteX6" fmla="*/ 0 w 6857999"/>
              <a:gd name="connsiteY6" fmla="*/ 1572045 h 9058502"/>
              <a:gd name="connsiteX7" fmla="*/ 76365 w 6857999"/>
              <a:gd name="connsiteY7" fmla="*/ 1483885 h 9058502"/>
              <a:gd name="connsiteX8" fmla="*/ 3428999 w 6857999"/>
              <a:gd name="connsiteY8" fmla="*/ 0 h 9058502"/>
              <a:gd name="connsiteX9" fmla="*/ 6781632 w 6857999"/>
              <a:gd name="connsiteY9" fmla="*/ 1483885 h 905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7999" h="9058502">
                <a:moveTo>
                  <a:pt x="6857999" y="1572046"/>
                </a:moveTo>
                <a:lnTo>
                  <a:pt x="6857999" y="7486457"/>
                </a:lnTo>
                <a:lnTo>
                  <a:pt x="6781632" y="7574617"/>
                </a:lnTo>
                <a:cubicBezTo>
                  <a:pt x="5953106" y="8486199"/>
                  <a:pt x="4757887" y="9058502"/>
                  <a:pt x="3428999" y="9058502"/>
                </a:cubicBezTo>
                <a:cubicBezTo>
                  <a:pt x="2100111" y="9058502"/>
                  <a:pt x="904891" y="8486199"/>
                  <a:pt x="76365" y="7574617"/>
                </a:cubicBezTo>
                <a:lnTo>
                  <a:pt x="0" y="7486458"/>
                </a:lnTo>
                <a:lnTo>
                  <a:pt x="0" y="1572045"/>
                </a:lnTo>
                <a:lnTo>
                  <a:pt x="76365" y="1483885"/>
                </a:lnTo>
                <a:cubicBezTo>
                  <a:pt x="904891" y="572304"/>
                  <a:pt x="2100111" y="0"/>
                  <a:pt x="3428999" y="0"/>
                </a:cubicBezTo>
                <a:cubicBezTo>
                  <a:pt x="4757887" y="0"/>
                  <a:pt x="5953106" y="572304"/>
                  <a:pt x="6781632" y="1483885"/>
                </a:cubicBezTo>
                <a:close/>
              </a:path>
            </a:pathLst>
          </a:custGeom>
          <a:blipFill dpi="0"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l="-49065" r="-49065"/>
            </a:stretch>
          </a:blipFill>
          <a:ln>
            <a:noFill/>
          </a:ln>
          <a:effectLst>
            <a:outerShdw blurRad="698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方正黑体简体" panose="02010601030101010101" pitchFamily="2" charset="-122"/>
            </a:endParaRPr>
          </a:p>
        </p:txBody>
      </p:sp>
      <p:sp>
        <p:nvSpPr>
          <p:cNvPr id="3" name="椭圆 2"/>
          <p:cNvSpPr/>
          <p:nvPr/>
        </p:nvSpPr>
        <p:spPr>
          <a:xfrm>
            <a:off x="2063712" y="-373371"/>
            <a:ext cx="7885021" cy="7885021"/>
          </a:xfrm>
          <a:prstGeom prst="ellipse">
            <a:avLst/>
          </a:prstGeom>
          <a:solidFill>
            <a:schemeClr val="bg1"/>
          </a:solidFill>
          <a:ln>
            <a:noFill/>
          </a:ln>
          <a:effectLst>
            <a:glow rad="228600">
              <a:schemeClr val="tx1">
                <a:lumMod val="50000"/>
                <a:lumOff val="50000"/>
                <a:alpha val="1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2063712" y="3102241"/>
            <a:ext cx="9736593" cy="830997"/>
          </a:xfrm>
          <a:prstGeom prst="rect">
            <a:avLst/>
          </a:prstGeom>
          <a:noFill/>
        </p:spPr>
        <p:txBody>
          <a:bodyPr wrap="square" rtlCol="0">
            <a:spAutoFit/>
            <a:scene3d>
              <a:camera prst="orthographicFront"/>
              <a:lightRig rig="threePt" dir="t"/>
            </a:scene3d>
            <a:sp3d contourW="12700"/>
          </a:bodyPr>
          <a:lstStyle/>
          <a:p>
            <a:pPr algn="just"/>
            <a:r>
              <a:rPr lang="en-US" altLang="zh-CN" sz="4800" b="1" dirty="0">
                <a:solidFill>
                  <a:srgbClr val="414141"/>
                </a:solidFill>
                <a:latin typeface="Times New Roman" panose="02020603050405020304" pitchFamily="18" charset="0"/>
                <a:ea typeface="方正黑体简体" panose="02010601030101010101" pitchFamily="2" charset="-122"/>
                <a:cs typeface="Times New Roman" panose="02020603050405020304" pitchFamily="18" charset="0"/>
              </a:rPr>
              <a:t>Online</a:t>
            </a:r>
            <a:r>
              <a:rPr lang="zh-CN" altLang="en-US" sz="4800" b="1" dirty="0">
                <a:solidFill>
                  <a:srgbClr val="414141"/>
                </a:solidFill>
                <a:latin typeface="Times New Roman" panose="02020603050405020304" pitchFamily="18" charset="0"/>
                <a:ea typeface="方正黑体简体" panose="02010601030101010101" pitchFamily="2" charset="-122"/>
                <a:cs typeface="Times New Roman" panose="02020603050405020304" pitchFamily="18" charset="0"/>
              </a:rPr>
              <a:t> </a:t>
            </a:r>
            <a:r>
              <a:rPr lang="en-US" altLang="zh-CN" sz="4800" b="1" dirty="0">
                <a:solidFill>
                  <a:srgbClr val="414141"/>
                </a:solidFill>
                <a:latin typeface="Times New Roman" panose="02020603050405020304" pitchFamily="18" charset="0"/>
                <a:ea typeface="方正黑体简体" panose="02010601030101010101" pitchFamily="2" charset="-122"/>
                <a:cs typeface="Times New Roman" panose="02020603050405020304" pitchFamily="18" charset="0"/>
              </a:rPr>
              <a:t>Consultation</a:t>
            </a:r>
            <a:r>
              <a:rPr lang="zh-CN" altLang="en-US" sz="4800" b="1" dirty="0">
                <a:solidFill>
                  <a:srgbClr val="414141"/>
                </a:solidFill>
                <a:latin typeface="Times New Roman" panose="02020603050405020304" pitchFamily="18" charset="0"/>
                <a:ea typeface="方正黑体简体" panose="02010601030101010101" pitchFamily="2" charset="-122"/>
                <a:cs typeface="Times New Roman" panose="02020603050405020304" pitchFamily="18" charset="0"/>
              </a:rPr>
              <a:t> </a:t>
            </a:r>
            <a:r>
              <a:rPr lang="en-US" altLang="zh-CN" sz="4800" b="1" dirty="0">
                <a:solidFill>
                  <a:srgbClr val="414141"/>
                </a:solidFill>
                <a:latin typeface="Times New Roman" panose="02020603050405020304" pitchFamily="18" charset="0"/>
                <a:ea typeface="方正黑体简体" panose="02010601030101010101" pitchFamily="2" charset="-122"/>
                <a:cs typeface="Times New Roman" panose="02020603050405020304" pitchFamily="18" charset="0"/>
              </a:rPr>
              <a:t>Platform</a:t>
            </a:r>
            <a:endParaRPr lang="zh-CN" altLang="en-US" sz="4800" b="1" dirty="0">
              <a:solidFill>
                <a:srgbClr val="414141"/>
              </a:solidFill>
              <a:latin typeface="Times New Roman" panose="02020603050405020304" pitchFamily="18" charset="0"/>
              <a:ea typeface="方正黑体简体" panose="02010601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8C9B34FC-E6A8-95A8-0197-7FA2809D1379}"/>
              </a:ext>
            </a:extLst>
          </p:cNvPr>
          <p:cNvSpPr txBox="1"/>
          <p:nvPr/>
        </p:nvSpPr>
        <p:spPr>
          <a:xfrm>
            <a:off x="3378843" y="1978172"/>
            <a:ext cx="5434313" cy="1107996"/>
          </a:xfrm>
          <a:prstGeom prst="rect">
            <a:avLst/>
          </a:prstGeom>
          <a:noFill/>
        </p:spPr>
        <p:txBody>
          <a:bodyPr wrap="square" rtlCol="0">
            <a:spAutoFit/>
          </a:bodyPr>
          <a:lstStyle/>
          <a:p>
            <a:r>
              <a:rPr lang="zh-CN" altLang="en-US" sz="6600" b="1" dirty="0">
                <a:solidFill>
                  <a:srgbClr val="1D4C77"/>
                </a:solidFill>
                <a:latin typeface="SimSun" panose="02010600030101010101" pitchFamily="2" charset="-122"/>
                <a:ea typeface="SimSun" panose="02010600030101010101" pitchFamily="2" charset="-122"/>
              </a:rPr>
              <a:t>线上咨询平台</a:t>
            </a:r>
          </a:p>
        </p:txBody>
      </p:sp>
      <p:sp>
        <p:nvSpPr>
          <p:cNvPr id="4" name="文本框 3">
            <a:extLst>
              <a:ext uri="{FF2B5EF4-FFF2-40B4-BE49-F238E27FC236}">
                <a16:creationId xmlns:a16="http://schemas.microsoft.com/office/drawing/2014/main" id="{036E69E3-9F5B-654A-4B19-2F69FA78960C}"/>
              </a:ext>
            </a:extLst>
          </p:cNvPr>
          <p:cNvSpPr txBox="1"/>
          <p:nvPr/>
        </p:nvSpPr>
        <p:spPr>
          <a:xfrm>
            <a:off x="3479968" y="5849856"/>
            <a:ext cx="5052507" cy="338554"/>
          </a:xfrm>
          <a:prstGeom prst="rect">
            <a:avLst/>
          </a:prstGeom>
          <a:noFill/>
        </p:spPr>
        <p:txBody>
          <a:bodyPr wrap="square" rtlCol="0">
            <a:spAutoFit/>
            <a:scene3d>
              <a:camera prst="orthographicFront"/>
              <a:lightRig rig="threePt" dir="t"/>
            </a:scene3d>
            <a:sp3d contourW="12700"/>
          </a:bodyPr>
          <a:lstStyle/>
          <a:p>
            <a:r>
              <a:rPr lang="zh-CN" altLang="en-US" sz="1600" dirty="0">
                <a:solidFill>
                  <a:schemeClr val="tx1">
                    <a:lumMod val="65000"/>
                    <a:lumOff val="35000"/>
                  </a:schemeClr>
                </a:solidFill>
                <a:latin typeface="+mn-ea"/>
              </a:rPr>
              <a:t>小组成员</a:t>
            </a:r>
            <a:r>
              <a:rPr lang="en-US" altLang="zh-CN" sz="1600" dirty="0">
                <a:solidFill>
                  <a:schemeClr val="tx1">
                    <a:lumMod val="65000"/>
                    <a:lumOff val="35000"/>
                  </a:schemeClr>
                </a:solidFill>
                <a:latin typeface="+mn-ea"/>
              </a:rPr>
              <a:t>: </a:t>
            </a:r>
            <a:r>
              <a:rPr lang="zh-CN" altLang="en-US" sz="1600" b="0" i="0" dirty="0">
                <a:solidFill>
                  <a:srgbClr val="1F2328"/>
                </a:solidFill>
                <a:effectLst/>
                <a:highlight>
                  <a:srgbClr val="FFFFFF"/>
                </a:highlight>
                <a:latin typeface="+mn-ea"/>
              </a:rPr>
              <a:t>朱涵、孙恬然、骆镒妤、齐佳怡、赵楷越</a:t>
            </a:r>
            <a:endParaRPr lang="en-US" altLang="zh-CN" sz="1600" dirty="0">
              <a:solidFill>
                <a:schemeClr val="tx1">
                  <a:lumMod val="65000"/>
                  <a:lumOff val="35000"/>
                </a:schemeClr>
              </a:solidFill>
              <a:latin typeface="+mn-ea"/>
            </a:endParaRPr>
          </a:p>
        </p:txBody>
      </p:sp>
      <p:sp>
        <p:nvSpPr>
          <p:cNvPr id="5" name="文本框 4">
            <a:extLst>
              <a:ext uri="{FF2B5EF4-FFF2-40B4-BE49-F238E27FC236}">
                <a16:creationId xmlns:a16="http://schemas.microsoft.com/office/drawing/2014/main" id="{8FF7B48C-A74D-3030-CB7E-66EACD23AB96}"/>
              </a:ext>
            </a:extLst>
          </p:cNvPr>
          <p:cNvSpPr txBox="1"/>
          <p:nvPr/>
        </p:nvSpPr>
        <p:spPr>
          <a:xfrm>
            <a:off x="4517687" y="5366176"/>
            <a:ext cx="6648320" cy="400110"/>
          </a:xfrm>
          <a:prstGeom prst="rect">
            <a:avLst/>
          </a:prstGeom>
          <a:noFill/>
        </p:spPr>
        <p:txBody>
          <a:bodyPr wrap="square" rtlCol="0">
            <a:spAutoFit/>
          </a:bodyPr>
          <a:lstStyle/>
          <a:p>
            <a:r>
              <a:rPr lang="zh-CN" altLang="en-US" sz="2000" b="1" dirty="0">
                <a:solidFill>
                  <a:srgbClr val="1D4C77"/>
                </a:solidFill>
                <a:latin typeface="SimSun" panose="02010600030101010101" pitchFamily="2" charset="-122"/>
                <a:ea typeface="SimSun" panose="02010600030101010101" pitchFamily="2" charset="-122"/>
              </a:rPr>
              <a:t>迭代汇报：</a:t>
            </a:r>
            <a:r>
              <a:rPr lang="en-US" altLang="zh-CN" sz="2000" b="1" dirty="0">
                <a:solidFill>
                  <a:srgbClr val="1D4C77"/>
                </a:solidFill>
                <a:latin typeface="SimSun" panose="02010600030101010101" pitchFamily="2" charset="-122"/>
                <a:ea typeface="SimSun" panose="02010600030101010101" pitchFamily="2" charset="-122"/>
              </a:rPr>
              <a:t>2024.5.12</a:t>
            </a:r>
            <a:endParaRPr lang="zh-CN" altLang="en-US" sz="2000" b="1" dirty="0">
              <a:solidFill>
                <a:srgbClr val="1D4C77"/>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69929945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750"/>
                                </p:stCondLst>
                                <p:childTnLst>
                                  <p:par>
                                    <p:cTn id="19" presetID="50" presetClass="entr" presetSubtype="0"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p:cTn id="21" dur="1000" fill="hold"/>
                                            <p:tgtEl>
                                              <p:spTgt spid="41"/>
                                            </p:tgtEl>
                                            <p:attrNameLst>
                                              <p:attrName>ppt_w</p:attrName>
                                            </p:attrNameLst>
                                          </p:cBhvr>
                                          <p:tavLst>
                                            <p:tav tm="0">
                                              <p:val>
                                                <p:strVal val="#ppt_w+.3"/>
                                              </p:val>
                                            </p:tav>
                                            <p:tav tm="100000">
                                              <p:val>
                                                <p:strVal val="#ppt_w"/>
                                              </p:val>
                                            </p:tav>
                                          </p:tavLst>
                                        </p:anim>
                                        <p:anim calcmode="lin" valueType="num">
                                          <p:cBhvr>
                                            <p:cTn id="22" dur="1000" fill="hold"/>
                                            <p:tgtEl>
                                              <p:spTgt spid="41"/>
                                            </p:tgtEl>
                                            <p:attrNameLst>
                                              <p:attrName>ppt_h</p:attrName>
                                            </p:attrNameLst>
                                          </p:cBhvr>
                                          <p:tavLst>
                                            <p:tav tm="0">
                                              <p:val>
                                                <p:strVal val="#ppt_h"/>
                                              </p:val>
                                            </p:tav>
                                            <p:tav tm="100000">
                                              <p:val>
                                                <p:strVal val="#ppt_h"/>
                                              </p:val>
                                            </p:tav>
                                          </p:tavLst>
                                        </p:anim>
                                        <p:animEffect transition="in" filter="fade">
                                          <p:cBhvr>
                                            <p:cTn id="23"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5" grpId="0" animBg="1"/>
          <p:bldP spid="3" grpId="0" animBg="1"/>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750"/>
                                </p:stCondLst>
                                <p:childTnLst>
                                  <p:par>
                                    <p:cTn id="19" presetID="53" presetClass="entr" presetSubtype="16"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par>
                              <p:cTn id="24" fill="hold">
                                <p:stCondLst>
                                  <p:cond delay="1250"/>
                                </p:stCondLst>
                                <p:childTnLst>
                                  <p:par>
                                    <p:cTn id="25" presetID="50" presetClass="entr" presetSubtype="0" decel="10000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1000" fill="hold"/>
                                            <p:tgtEl>
                                              <p:spTgt spid="26"/>
                                            </p:tgtEl>
                                            <p:attrNameLst>
                                              <p:attrName>ppt_w</p:attrName>
                                            </p:attrNameLst>
                                          </p:cBhvr>
                                          <p:tavLst>
                                            <p:tav tm="0">
                                              <p:val>
                                                <p:strVal val="#ppt_w+.3"/>
                                              </p:val>
                                            </p:tav>
                                            <p:tav tm="100000">
                                              <p:val>
                                                <p:strVal val="#ppt_w"/>
                                              </p:val>
                                            </p:tav>
                                          </p:tavLst>
                                        </p:anim>
                                        <p:anim calcmode="lin" valueType="num">
                                          <p:cBhvr>
                                            <p:cTn id="28" dur="1000" fill="hold"/>
                                            <p:tgtEl>
                                              <p:spTgt spid="26"/>
                                            </p:tgtEl>
                                            <p:attrNameLst>
                                              <p:attrName>ppt_h</p:attrName>
                                            </p:attrNameLst>
                                          </p:cBhvr>
                                          <p:tavLst>
                                            <p:tav tm="0">
                                              <p:val>
                                                <p:strVal val="#ppt_h"/>
                                              </p:val>
                                            </p:tav>
                                            <p:tav tm="100000">
                                              <p:val>
                                                <p:strVal val="#ppt_h"/>
                                              </p:val>
                                            </p:tav>
                                          </p:tavLst>
                                        </p:anim>
                                        <p:animEffect transition="in" filter="fade">
                                          <p:cBhvr>
                                            <p:cTn id="29" dur="1000"/>
                                            <p:tgtEl>
                                              <p:spTgt spid="26"/>
                                            </p:tgtEl>
                                          </p:cBhvr>
                                        </p:animEffect>
                                      </p:childTnLst>
                                    </p:cTn>
                                  </p:par>
                                </p:childTnLst>
                              </p:cTn>
                            </p:par>
                            <p:par>
                              <p:cTn id="30" fill="hold">
                                <p:stCondLst>
                                  <p:cond delay="2250"/>
                                </p:stCondLst>
                                <p:childTnLst>
                                  <p:par>
                                    <p:cTn id="31" presetID="50" presetClass="entr" presetSubtype="0" decel="100000"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p:cTn id="33" dur="1000" fill="hold"/>
                                            <p:tgtEl>
                                              <p:spTgt spid="41"/>
                                            </p:tgtEl>
                                            <p:attrNameLst>
                                              <p:attrName>ppt_w</p:attrName>
                                            </p:attrNameLst>
                                          </p:cBhvr>
                                          <p:tavLst>
                                            <p:tav tm="0">
                                              <p:val>
                                                <p:strVal val="#ppt_w+.3"/>
                                              </p:val>
                                            </p:tav>
                                            <p:tav tm="100000">
                                              <p:val>
                                                <p:strVal val="#ppt_w"/>
                                              </p:val>
                                            </p:tav>
                                          </p:tavLst>
                                        </p:anim>
                                        <p:anim calcmode="lin" valueType="num">
                                          <p:cBhvr>
                                            <p:cTn id="34" dur="1000" fill="hold"/>
                                            <p:tgtEl>
                                              <p:spTgt spid="41"/>
                                            </p:tgtEl>
                                            <p:attrNameLst>
                                              <p:attrName>ppt_h</p:attrName>
                                            </p:attrNameLst>
                                          </p:cBhvr>
                                          <p:tavLst>
                                            <p:tav tm="0">
                                              <p:val>
                                                <p:strVal val="#ppt_h"/>
                                              </p:val>
                                            </p:tav>
                                            <p:tav tm="100000">
                                              <p:val>
                                                <p:strVal val="#ppt_h"/>
                                              </p:val>
                                            </p:tav>
                                          </p:tavLst>
                                        </p:anim>
                                        <p:animEffect transition="in" filter="fade">
                                          <p:cBhvr>
                                            <p:cTn id="35" dur="1000"/>
                                            <p:tgtEl>
                                              <p:spTgt spid="41"/>
                                            </p:tgtEl>
                                          </p:cBhvr>
                                        </p:animEffect>
                                      </p:childTnLst>
                                    </p:cTn>
                                  </p:par>
                                  <p:par>
                                    <p:cTn id="36" presetID="22" presetClass="entr" presetSubtype="1" fill="hold" grpId="0" nodeType="withEffect">
                                      <p:stCondLst>
                                        <p:cond delay="500"/>
                                      </p:stCondLst>
                                      <p:childTnLst>
                                        <p:set>
                                          <p:cBhvr>
                                            <p:cTn id="37" dur="1" fill="hold">
                                              <p:stCondLst>
                                                <p:cond delay="0"/>
                                              </p:stCondLst>
                                            </p:cTn>
                                            <p:tgtEl>
                                              <p:spTgt spid="43"/>
                                            </p:tgtEl>
                                            <p:attrNameLst>
                                              <p:attrName>style.visibility</p:attrName>
                                            </p:attrNameLst>
                                          </p:cBhvr>
                                          <p:to>
                                            <p:strVal val="visible"/>
                                          </p:to>
                                        </p:set>
                                        <p:animEffect transition="in" filter="wipe(up)">
                                          <p:cBhvr>
                                            <p:cTn id="38" dur="500"/>
                                            <p:tgtEl>
                                              <p:spTgt spid="43"/>
                                            </p:tgtEl>
                                          </p:cBhvr>
                                        </p:animEffect>
                                      </p:childTnLst>
                                    </p:cTn>
                                  </p:par>
                                </p:childTnLst>
                              </p:cTn>
                            </p:par>
                            <p:par>
                              <p:cTn id="39" fill="hold">
                                <p:stCondLst>
                                  <p:cond delay="3250"/>
                                </p:stCondLst>
                                <p:childTnLst>
                                  <p:par>
                                    <p:cTn id="40" presetID="2" presetClass="entr" presetSubtype="4" fill="hold" nodeType="afterEffect">
                                      <p:stCondLst>
                                        <p:cond delay="0"/>
                                      </p:stCondLst>
                                      <p:childTnLst>
                                        <p:set>
                                          <p:cBhvr>
                                            <p:cTn id="41" dur="1" fill="hold">
                                              <p:stCondLst>
                                                <p:cond delay="0"/>
                                              </p:stCondLst>
                                            </p:cTn>
                                            <p:tgtEl>
                                              <p:spTgt spid="55"/>
                                            </p:tgtEl>
                                            <p:attrNameLst>
                                              <p:attrName>style.visibility</p:attrName>
                                            </p:attrNameLst>
                                          </p:cBhvr>
                                          <p:to>
                                            <p:strVal val="visible"/>
                                          </p:to>
                                        </p:set>
                                        <p:anim calcmode="lin" valueType="num">
                                          <p:cBhvr additive="base">
                                            <p:cTn id="42" dur="750" fill="hold"/>
                                            <p:tgtEl>
                                              <p:spTgt spid="55"/>
                                            </p:tgtEl>
                                            <p:attrNameLst>
                                              <p:attrName>ppt_x</p:attrName>
                                            </p:attrNameLst>
                                          </p:cBhvr>
                                          <p:tavLst>
                                            <p:tav tm="0">
                                              <p:val>
                                                <p:strVal val="#ppt_x"/>
                                              </p:val>
                                            </p:tav>
                                            <p:tav tm="100000">
                                              <p:val>
                                                <p:strVal val="#ppt_x"/>
                                              </p:val>
                                            </p:tav>
                                          </p:tavLst>
                                        </p:anim>
                                        <p:anim calcmode="lin" valueType="num">
                                          <p:cBhvr additive="base">
                                            <p:cTn id="43" dur="75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5" grpId="0" animBg="1"/>
          <p:bldP spid="3" grpId="0" animBg="1"/>
          <p:bldP spid="41" grpId="0"/>
          <p:bldP spid="42" grpId="0"/>
          <p:bldP spid="43" grpId="0"/>
          <p:bldP spid="26"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5"/>
          <p:cNvSpPr txBox="1"/>
          <p:nvPr/>
        </p:nvSpPr>
        <p:spPr>
          <a:xfrm>
            <a:off x="1790797" y="1545812"/>
            <a:ext cx="3684254" cy="1365887"/>
          </a:xfrm>
          <a:prstGeom prst="rect">
            <a:avLst/>
          </a:prstGeom>
          <a:noFill/>
        </p:spPr>
        <p:txBody>
          <a:bodyPr wrap="square" lIns="0" tIns="0" rIns="0" bIns="0" rtlCol="0">
            <a:spAutoFit/>
          </a:bodyPr>
          <a:lstStyle>
            <a:defPPr>
              <a:defRPr lang="zh-CN"/>
            </a:defPPr>
            <a:lvl1pPr algn="just">
              <a:lnSpc>
                <a:spcPts val="1800"/>
              </a:lnSpc>
              <a:defRPr sz="1200">
                <a:solidFill>
                  <a:schemeClr val="bg1"/>
                </a:solidFill>
                <a:latin typeface="微软雅黑 Light" panose="020B0502040204020203" pitchFamily="34" charset="-122"/>
                <a:ea typeface="微软雅黑 Light" panose="020B0502040204020203" pitchFamily="34" charset="-122"/>
              </a:defRPr>
            </a:lvl1pPr>
          </a:lstStyle>
          <a:p>
            <a:pPr>
              <a:lnSpc>
                <a:spcPct val="200000"/>
              </a:lnSpc>
            </a:pPr>
            <a:r>
              <a:rPr lang="zh-CN" altLang="en-US" sz="2400" dirty="0">
                <a:solidFill>
                  <a:srgbClr val="4F4D50"/>
                </a:solidFill>
                <a:latin typeface="方正黑体简体" panose="02010601030101010101" pitchFamily="2" charset="-122"/>
                <a:ea typeface="方正黑体简体" panose="02010601030101010101" pitchFamily="2" charset="-122"/>
              </a:rPr>
              <a:t>前端页面重新排版设计</a:t>
            </a:r>
            <a:endParaRPr lang="en-US" altLang="zh-CN" sz="2400" dirty="0">
              <a:solidFill>
                <a:srgbClr val="4F4D50"/>
              </a:solidFill>
              <a:latin typeface="方正黑体简体" panose="02010601030101010101" pitchFamily="2" charset="-122"/>
              <a:ea typeface="方正黑体简体" panose="02010601030101010101" pitchFamily="2" charset="-122"/>
            </a:endParaRPr>
          </a:p>
          <a:p>
            <a:pPr>
              <a:lnSpc>
                <a:spcPct val="200000"/>
              </a:lnSpc>
            </a:pPr>
            <a:r>
              <a:rPr lang="zh-CN" altLang="en-US" sz="2400" dirty="0">
                <a:solidFill>
                  <a:srgbClr val="4F4D50"/>
                </a:solidFill>
                <a:latin typeface="方正黑体简体" panose="02010601030101010101" pitchFamily="2" charset="-122"/>
                <a:ea typeface="方正黑体简体" panose="02010601030101010101" pitchFamily="2" charset="-122"/>
              </a:rPr>
              <a:t>业务逻辑进一步完善自洽</a:t>
            </a:r>
            <a:endParaRPr lang="en-US" altLang="zh-CN" sz="2400" dirty="0">
              <a:solidFill>
                <a:srgbClr val="4F4D50"/>
              </a:solidFill>
              <a:latin typeface="方正黑体简体" panose="02010601030101010101" pitchFamily="2" charset="-122"/>
              <a:ea typeface="方正黑体简体" panose="02010601030101010101" pitchFamily="2" charset="-122"/>
            </a:endParaRPr>
          </a:p>
        </p:txBody>
      </p:sp>
      <p:sp>
        <p:nvSpPr>
          <p:cNvPr id="40" name="任意多边形 39"/>
          <p:cNvSpPr/>
          <p:nvPr/>
        </p:nvSpPr>
        <p:spPr>
          <a:xfrm>
            <a:off x="733911" y="1867050"/>
            <a:ext cx="778714" cy="864350"/>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solidFill>
            <a:schemeClr val="bg1"/>
          </a:solidFill>
          <a:ln w="9525">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F4D50"/>
              </a:solidFill>
              <a:latin typeface="方正黑体简体" panose="02010601030101010101" pitchFamily="2" charset="-122"/>
              <a:ea typeface="方正黑体简体" panose="02010601030101010101" pitchFamily="2" charset="-122"/>
            </a:endParaRPr>
          </a:p>
        </p:txBody>
      </p:sp>
      <p:sp>
        <p:nvSpPr>
          <p:cNvPr id="41" name="TextBox 27"/>
          <p:cNvSpPr txBox="1"/>
          <p:nvPr/>
        </p:nvSpPr>
        <p:spPr>
          <a:xfrm>
            <a:off x="869352" y="2184010"/>
            <a:ext cx="507832" cy="276999"/>
          </a:xfrm>
          <a:prstGeom prst="rect">
            <a:avLst/>
          </a:prstGeom>
          <a:noFill/>
        </p:spPr>
        <p:txBody>
          <a:bodyPr wrap="square" lIns="0" tIns="0" rIns="0" bIns="0" rtlCol="0">
            <a:spAutoFit/>
          </a:bodyPr>
          <a:lstStyle/>
          <a:p>
            <a:r>
              <a:rPr lang="en-US" altLang="zh-CN" dirty="0">
                <a:solidFill>
                  <a:srgbClr val="4F4D50"/>
                </a:solidFill>
                <a:latin typeface="方正黑体简体" panose="02010601030101010101" pitchFamily="2" charset="-122"/>
                <a:ea typeface="方正黑体简体" panose="02010601030101010101" pitchFamily="2" charset="-122"/>
              </a:rPr>
              <a:t>25%</a:t>
            </a:r>
            <a:endParaRPr lang="zh-CN" altLang="en-US" dirty="0">
              <a:solidFill>
                <a:srgbClr val="4F4D50"/>
              </a:solidFill>
              <a:latin typeface="方正黑体简体" panose="02010601030101010101" pitchFamily="2" charset="-122"/>
              <a:ea typeface="方正黑体简体" panose="02010601030101010101" pitchFamily="2" charset="-122"/>
            </a:endParaRPr>
          </a:p>
        </p:txBody>
      </p:sp>
      <p:sp>
        <p:nvSpPr>
          <p:cNvPr id="44" name="TextBox 6"/>
          <p:cNvSpPr txBox="1"/>
          <p:nvPr/>
        </p:nvSpPr>
        <p:spPr>
          <a:xfrm>
            <a:off x="7265553" y="1614911"/>
            <a:ext cx="5125655" cy="1138197"/>
          </a:xfrm>
          <a:prstGeom prst="rect">
            <a:avLst/>
          </a:prstGeom>
          <a:noFill/>
        </p:spPr>
        <p:txBody>
          <a:bodyPr wrap="square" lIns="0" tIns="0" rIns="0" bIns="0" rtlCol="0">
            <a:spAutoFit/>
          </a:bodyPr>
          <a:lstStyle/>
          <a:p>
            <a:pPr>
              <a:lnSpc>
                <a:spcPct val="200000"/>
              </a:lnSpc>
            </a:pPr>
            <a:r>
              <a:rPr lang="zh-CN" altLang="en-US" sz="2000" dirty="0">
                <a:solidFill>
                  <a:srgbClr val="4F4D50"/>
                </a:solidFill>
                <a:latin typeface="方正黑体简体" panose="02010601030101010101" pitchFamily="2" charset="-122"/>
                <a:ea typeface="方正黑体简体" panose="02010601030101010101" pitchFamily="2" charset="-122"/>
              </a:rPr>
              <a:t>前端后端分离</a:t>
            </a:r>
            <a:endParaRPr lang="en-US" altLang="zh-CN" sz="2000" dirty="0">
              <a:solidFill>
                <a:srgbClr val="4F4D50"/>
              </a:solidFill>
              <a:latin typeface="方正黑体简体" panose="02010601030101010101" pitchFamily="2" charset="-122"/>
              <a:ea typeface="方正黑体简体" panose="02010601030101010101" pitchFamily="2" charset="-122"/>
            </a:endParaRPr>
          </a:p>
          <a:p>
            <a:pPr>
              <a:lnSpc>
                <a:spcPct val="200000"/>
              </a:lnSpc>
            </a:pPr>
            <a:r>
              <a:rPr lang="zh-CN" altLang="en-US" sz="2000" dirty="0">
                <a:solidFill>
                  <a:srgbClr val="4F4D50"/>
                </a:solidFill>
                <a:latin typeface="方正黑体简体" panose="02010601030101010101" pitchFamily="2" charset="-122"/>
                <a:ea typeface="方正黑体简体" panose="02010601030101010101" pitchFamily="2" charset="-122"/>
              </a:rPr>
              <a:t>搭建数据库，对密码加密，保证数据安全性</a:t>
            </a:r>
          </a:p>
        </p:txBody>
      </p:sp>
      <p:sp>
        <p:nvSpPr>
          <p:cNvPr id="45" name="任意多边形 44"/>
          <p:cNvSpPr/>
          <p:nvPr/>
        </p:nvSpPr>
        <p:spPr>
          <a:xfrm>
            <a:off x="6327594" y="1817194"/>
            <a:ext cx="778714" cy="864350"/>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solidFill>
            <a:srgbClr val="1D4C77"/>
          </a:solidFill>
          <a:ln w="9525">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F4D50"/>
              </a:solidFill>
              <a:latin typeface="方正黑体简体" panose="02010601030101010101" pitchFamily="2" charset="-122"/>
              <a:ea typeface="方正黑体简体" panose="02010601030101010101" pitchFamily="2" charset="-122"/>
            </a:endParaRPr>
          </a:p>
        </p:txBody>
      </p:sp>
      <p:sp>
        <p:nvSpPr>
          <p:cNvPr id="48" name="TextBox 5"/>
          <p:cNvSpPr txBox="1"/>
          <p:nvPr/>
        </p:nvSpPr>
        <p:spPr>
          <a:xfrm>
            <a:off x="1855649" y="3869923"/>
            <a:ext cx="4326244" cy="2369303"/>
          </a:xfrm>
          <a:prstGeom prst="rect">
            <a:avLst/>
          </a:prstGeom>
          <a:noFill/>
        </p:spPr>
        <p:txBody>
          <a:bodyPr wrap="square" lIns="0" tIns="0" rIns="0" bIns="0" rtlCol="0">
            <a:spAutoFit/>
          </a:bodyPr>
          <a:lstStyle>
            <a:defPPr>
              <a:defRPr lang="zh-CN"/>
            </a:defPPr>
            <a:lvl1pPr algn="just">
              <a:lnSpc>
                <a:spcPts val="1800"/>
              </a:lnSpc>
              <a:defRPr sz="1200">
                <a:solidFill>
                  <a:schemeClr val="bg1"/>
                </a:solidFill>
                <a:latin typeface="微软雅黑 Light" panose="020B0502040204020203" pitchFamily="34" charset="-122"/>
                <a:ea typeface="微软雅黑 Light" panose="020B0502040204020203" pitchFamily="34" charset="-122"/>
              </a:defRPr>
            </a:lvl1pPr>
          </a:lstStyle>
          <a:p>
            <a:pPr>
              <a:lnSpc>
                <a:spcPct val="200000"/>
              </a:lnSpc>
            </a:pPr>
            <a:r>
              <a:rPr lang="zh-CN" altLang="en-US" sz="2000" dirty="0">
                <a:solidFill>
                  <a:srgbClr val="4F4D50"/>
                </a:solidFill>
                <a:latin typeface="方正黑体简体" panose="02010601030101010101" pitchFamily="2" charset="-122"/>
                <a:ea typeface="方正黑体简体" panose="02010601030101010101" pitchFamily="2" charset="-122"/>
              </a:rPr>
              <a:t>实时通信</a:t>
            </a:r>
            <a:endParaRPr lang="en-US" altLang="zh-CN" sz="2000" dirty="0">
              <a:solidFill>
                <a:srgbClr val="4F4D50"/>
              </a:solidFill>
              <a:latin typeface="方正黑体简体" panose="02010601030101010101" pitchFamily="2" charset="-122"/>
              <a:ea typeface="方正黑体简体" panose="02010601030101010101" pitchFamily="2" charset="-122"/>
            </a:endParaRPr>
          </a:p>
          <a:p>
            <a:pPr>
              <a:lnSpc>
                <a:spcPct val="200000"/>
              </a:lnSpc>
            </a:pPr>
            <a:r>
              <a:rPr lang="zh-CN" altLang="en-US" sz="2000" dirty="0">
                <a:solidFill>
                  <a:srgbClr val="4F4D50"/>
                </a:solidFill>
                <a:latin typeface="方正黑体简体" panose="02010601030101010101" pitchFamily="2" charset="-122"/>
                <a:ea typeface="方正黑体简体" panose="02010601030101010101" pitchFamily="2" charset="-122"/>
              </a:rPr>
              <a:t>视频咨询</a:t>
            </a:r>
            <a:endParaRPr lang="en-US" altLang="zh-CN" sz="2000" dirty="0">
              <a:solidFill>
                <a:srgbClr val="4F4D50"/>
              </a:solidFill>
              <a:latin typeface="方正黑体简体" panose="02010601030101010101" pitchFamily="2" charset="-122"/>
              <a:ea typeface="方正黑体简体" panose="02010601030101010101" pitchFamily="2" charset="-122"/>
            </a:endParaRPr>
          </a:p>
          <a:p>
            <a:pPr>
              <a:lnSpc>
                <a:spcPct val="200000"/>
              </a:lnSpc>
            </a:pPr>
            <a:r>
              <a:rPr lang="zh-CN" altLang="en-US" sz="2000" dirty="0">
                <a:solidFill>
                  <a:srgbClr val="4F4D50"/>
                </a:solidFill>
                <a:latin typeface="方正黑体简体" panose="02010601030101010101" pitchFamily="2" charset="-122"/>
                <a:ea typeface="方正黑体简体" panose="02010601030101010101" pitchFamily="2" charset="-122"/>
              </a:rPr>
              <a:t>服务器部署</a:t>
            </a:r>
            <a:endParaRPr lang="en-US" altLang="zh-CN" sz="2000" dirty="0">
              <a:solidFill>
                <a:srgbClr val="4F4D50"/>
              </a:solidFill>
              <a:latin typeface="方正黑体简体" panose="02010601030101010101" pitchFamily="2" charset="-122"/>
              <a:ea typeface="方正黑体简体" panose="02010601030101010101" pitchFamily="2" charset="-122"/>
            </a:endParaRPr>
          </a:p>
          <a:p>
            <a:pPr>
              <a:lnSpc>
                <a:spcPct val="200000"/>
              </a:lnSpc>
            </a:pPr>
            <a:r>
              <a:rPr lang="zh-CN" altLang="en-US" sz="2000" dirty="0">
                <a:solidFill>
                  <a:srgbClr val="4F4D50"/>
                </a:solidFill>
                <a:latin typeface="方正黑体简体" panose="02010601030101010101" pitchFamily="2" charset="-122"/>
                <a:ea typeface="方正黑体简体" panose="02010601030101010101" pitchFamily="2" charset="-122"/>
              </a:rPr>
              <a:t>邮箱验证登录，用户密码加密</a:t>
            </a:r>
            <a:r>
              <a:rPr lang="en-US" altLang="zh-CN" sz="2000" dirty="0" err="1">
                <a:solidFill>
                  <a:srgbClr val="4F4D50"/>
                </a:solidFill>
                <a:latin typeface="方正黑体简体" panose="02010601030101010101" pitchFamily="2" charset="-122"/>
                <a:ea typeface="方正黑体简体" panose="02010601030101010101" pitchFamily="2" charset="-122"/>
              </a:rPr>
              <a:t>etc</a:t>
            </a:r>
            <a:endParaRPr lang="en-US" altLang="zh-CN" sz="2000" dirty="0">
              <a:solidFill>
                <a:srgbClr val="4F4D50"/>
              </a:solidFill>
              <a:latin typeface="方正黑体简体" panose="02010601030101010101" pitchFamily="2" charset="-122"/>
              <a:ea typeface="方正黑体简体" panose="02010601030101010101" pitchFamily="2" charset="-122"/>
            </a:endParaRPr>
          </a:p>
        </p:txBody>
      </p:sp>
      <p:sp>
        <p:nvSpPr>
          <p:cNvPr id="50" name="任意多边形 49"/>
          <p:cNvSpPr/>
          <p:nvPr/>
        </p:nvSpPr>
        <p:spPr>
          <a:xfrm>
            <a:off x="732773" y="4422792"/>
            <a:ext cx="778714" cy="864350"/>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solidFill>
            <a:srgbClr val="1D4C7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F4D50"/>
              </a:solidFill>
              <a:latin typeface="方正黑体简体" panose="02010601030101010101" pitchFamily="2" charset="-122"/>
              <a:ea typeface="方正黑体简体" panose="02010601030101010101" pitchFamily="2" charset="-122"/>
            </a:endParaRPr>
          </a:p>
        </p:txBody>
      </p:sp>
      <p:sp>
        <p:nvSpPr>
          <p:cNvPr id="51" name="TextBox 27"/>
          <p:cNvSpPr txBox="1"/>
          <p:nvPr/>
        </p:nvSpPr>
        <p:spPr>
          <a:xfrm>
            <a:off x="902695" y="4725732"/>
            <a:ext cx="474489" cy="276999"/>
          </a:xfrm>
          <a:prstGeom prst="rect">
            <a:avLst/>
          </a:prstGeom>
          <a:noFill/>
        </p:spPr>
        <p:txBody>
          <a:bodyPr wrap="none" lIns="0" tIns="0" rIns="0" bIns="0" rtlCol="0">
            <a:spAutoFit/>
          </a:bodyPr>
          <a:lstStyle/>
          <a:p>
            <a:r>
              <a:rPr lang="en-US" altLang="zh-CN" dirty="0">
                <a:solidFill>
                  <a:schemeClr val="bg1"/>
                </a:solidFill>
                <a:latin typeface="方正黑体简体" panose="02010601030101010101" pitchFamily="2" charset="-122"/>
                <a:ea typeface="方正黑体简体" panose="02010601030101010101" pitchFamily="2" charset="-122"/>
              </a:rPr>
              <a:t>25%</a:t>
            </a:r>
            <a:endParaRPr lang="zh-CN" altLang="en-US" dirty="0">
              <a:solidFill>
                <a:schemeClr val="bg1"/>
              </a:solidFill>
              <a:latin typeface="方正黑体简体" panose="02010601030101010101" pitchFamily="2" charset="-122"/>
              <a:ea typeface="方正黑体简体" panose="02010601030101010101" pitchFamily="2" charset="-122"/>
            </a:endParaRPr>
          </a:p>
        </p:txBody>
      </p:sp>
      <p:sp>
        <p:nvSpPr>
          <p:cNvPr id="53" name="TextBox 5"/>
          <p:cNvSpPr txBox="1"/>
          <p:nvPr/>
        </p:nvSpPr>
        <p:spPr>
          <a:xfrm>
            <a:off x="7457032" y="4621171"/>
            <a:ext cx="3864499" cy="256480"/>
          </a:xfrm>
          <a:prstGeom prst="rect">
            <a:avLst/>
          </a:prstGeom>
          <a:noFill/>
        </p:spPr>
        <p:txBody>
          <a:bodyPr wrap="square" lIns="0" tIns="0" rIns="0" bIns="0" rtlCol="0">
            <a:spAutoFit/>
          </a:bodyPr>
          <a:lstStyle>
            <a:defPPr>
              <a:defRPr lang="zh-CN"/>
            </a:defPPr>
            <a:lvl1pPr algn="just">
              <a:lnSpc>
                <a:spcPts val="1800"/>
              </a:lnSpc>
              <a:defRPr sz="1200">
                <a:solidFill>
                  <a:schemeClr val="bg1"/>
                </a:solidFill>
                <a:latin typeface="微软雅黑 Light" panose="020B0502040204020203" pitchFamily="34" charset="-122"/>
                <a:ea typeface="微软雅黑 Light" panose="020B0502040204020203" pitchFamily="34" charset="-122"/>
              </a:defRPr>
            </a:lvl1pPr>
          </a:lstStyle>
          <a:p>
            <a:pPr>
              <a:lnSpc>
                <a:spcPts val="2000"/>
              </a:lnSpc>
            </a:pPr>
            <a:r>
              <a:rPr lang="zh-CN" altLang="en-US" sz="2000" dirty="0">
                <a:solidFill>
                  <a:srgbClr val="4F4D50"/>
                </a:solidFill>
                <a:latin typeface="方正黑体简体" panose="02010601030101010101" pitchFamily="2" charset="-122"/>
                <a:ea typeface="方正黑体简体" panose="02010601030101010101" pitchFamily="2" charset="-122"/>
              </a:rPr>
              <a:t>所有功能均经过完善的测试与验证</a:t>
            </a:r>
            <a:endParaRPr lang="en-US" altLang="zh-CN" sz="2000" dirty="0">
              <a:solidFill>
                <a:srgbClr val="4F4D50"/>
              </a:solidFill>
              <a:latin typeface="方正黑体简体" panose="02010601030101010101" pitchFamily="2" charset="-122"/>
              <a:ea typeface="方正黑体简体" panose="02010601030101010101" pitchFamily="2" charset="-122"/>
            </a:endParaRPr>
          </a:p>
        </p:txBody>
      </p:sp>
      <p:sp>
        <p:nvSpPr>
          <p:cNvPr id="55" name="任意多边形 54"/>
          <p:cNvSpPr/>
          <p:nvPr/>
        </p:nvSpPr>
        <p:spPr>
          <a:xfrm>
            <a:off x="6327594" y="4293557"/>
            <a:ext cx="778714" cy="864350"/>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solidFill>
            <a:schemeClr val="bg1"/>
          </a:solidFill>
          <a:ln w="9525">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F4D50"/>
              </a:solidFill>
              <a:latin typeface="方正黑体简体" panose="02010601030101010101" pitchFamily="2" charset="-122"/>
              <a:ea typeface="方正黑体简体" panose="02010601030101010101" pitchFamily="2" charset="-122"/>
            </a:endParaRPr>
          </a:p>
        </p:txBody>
      </p:sp>
      <p:sp>
        <p:nvSpPr>
          <p:cNvPr id="56" name="TextBox 27"/>
          <p:cNvSpPr txBox="1"/>
          <p:nvPr/>
        </p:nvSpPr>
        <p:spPr>
          <a:xfrm>
            <a:off x="6486118" y="4533708"/>
            <a:ext cx="474489" cy="276999"/>
          </a:xfrm>
          <a:prstGeom prst="rect">
            <a:avLst/>
          </a:prstGeom>
          <a:noFill/>
        </p:spPr>
        <p:txBody>
          <a:bodyPr wrap="none" lIns="0" tIns="0" rIns="0" bIns="0" rtlCol="0">
            <a:spAutoFit/>
          </a:bodyPr>
          <a:lstStyle/>
          <a:p>
            <a:r>
              <a:rPr lang="en-US" altLang="zh-CN" dirty="0">
                <a:solidFill>
                  <a:srgbClr val="4F4D50"/>
                </a:solidFill>
                <a:latin typeface="方正黑体简体" panose="02010601030101010101" pitchFamily="2" charset="-122"/>
                <a:ea typeface="方正黑体简体" panose="02010601030101010101" pitchFamily="2" charset="-122"/>
              </a:rPr>
              <a:t>25%</a:t>
            </a:r>
            <a:endParaRPr lang="zh-CN" altLang="en-US" dirty="0">
              <a:solidFill>
                <a:srgbClr val="4F4D50"/>
              </a:solidFill>
              <a:latin typeface="方正黑体简体" panose="02010601030101010101" pitchFamily="2" charset="-122"/>
              <a:ea typeface="方正黑体简体" panose="02010601030101010101" pitchFamily="2" charset="-122"/>
            </a:endParaRPr>
          </a:p>
        </p:txBody>
      </p:sp>
      <p:sp>
        <p:nvSpPr>
          <p:cNvPr id="32" name="椭圆 31"/>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03</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35" name="文本框 34"/>
          <p:cNvSpPr txBox="1"/>
          <p:nvPr/>
        </p:nvSpPr>
        <p:spPr>
          <a:xfrm>
            <a:off x="1568385" y="432980"/>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迭代评估</a:t>
            </a:r>
          </a:p>
        </p:txBody>
      </p:sp>
      <p:sp>
        <p:nvSpPr>
          <p:cNvPr id="2" name="TextBox 27">
            <a:extLst>
              <a:ext uri="{FF2B5EF4-FFF2-40B4-BE49-F238E27FC236}">
                <a16:creationId xmlns:a16="http://schemas.microsoft.com/office/drawing/2014/main" id="{7DE18383-032A-C243-ED68-447B16AB4DAB}"/>
              </a:ext>
            </a:extLst>
          </p:cNvPr>
          <p:cNvSpPr txBox="1"/>
          <p:nvPr/>
        </p:nvSpPr>
        <p:spPr>
          <a:xfrm>
            <a:off x="6486839" y="2160725"/>
            <a:ext cx="474489" cy="276999"/>
          </a:xfrm>
          <a:prstGeom prst="rect">
            <a:avLst/>
          </a:prstGeom>
          <a:noFill/>
        </p:spPr>
        <p:txBody>
          <a:bodyPr wrap="none" lIns="0" tIns="0" rIns="0" bIns="0" rtlCol="0">
            <a:spAutoFit/>
          </a:bodyPr>
          <a:lstStyle/>
          <a:p>
            <a:r>
              <a:rPr lang="en-US" altLang="zh-CN" dirty="0">
                <a:solidFill>
                  <a:schemeClr val="bg1"/>
                </a:solidFill>
                <a:latin typeface="方正黑体简体" panose="02010601030101010101" pitchFamily="2" charset="-122"/>
                <a:ea typeface="方正黑体简体" panose="02010601030101010101" pitchFamily="2" charset="-122"/>
              </a:rPr>
              <a:t>25%</a:t>
            </a:r>
            <a:endParaRPr lang="zh-CN" altLang="en-US" dirty="0">
              <a:solidFill>
                <a:schemeClr val="bg1"/>
              </a:solidFill>
              <a:latin typeface="方正黑体简体" panose="02010601030101010101" pitchFamily="2" charset="-122"/>
              <a:ea typeface="方正黑体简体" panose="02010601030101010101" pitchFamily="2" charset="-122"/>
            </a:endParaRPr>
          </a:p>
        </p:txBody>
      </p:sp>
    </p:spTree>
    <p:extLst>
      <p:ext uri="{BB962C8B-B14F-4D97-AF65-F5344CB8AC3E}">
        <p14:creationId xmlns:p14="http://schemas.microsoft.com/office/powerpoint/2010/main" val="159902743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14:bounceEnd="40000">
                                          <p:cBhvr additive="base">
                                            <p:cTn id="7" dur="750" fill="hold"/>
                                            <p:tgtEl>
                                              <p:spTgt spid="3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32"/>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14:bounceEnd="40000">
                                          <p:cBhvr additive="base">
                                            <p:cTn id="11" dur="750" fill="hold"/>
                                            <p:tgtEl>
                                              <p:spTgt spid="33"/>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33"/>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4"/>
                                            </p:tgtEl>
                                            <p:attrNameLst>
                                              <p:attrName>style.visibility</p:attrName>
                                            </p:attrNameLst>
                                          </p:cBhvr>
                                          <p:to>
                                            <p:strVal val="visible"/>
                                          </p:to>
                                        </p:set>
                                        <p:anim calcmode="lin" valueType="num">
                                          <p:cBhvr>
                                            <p:cTn id="15" dur="500" fill="hold"/>
                                            <p:tgtEl>
                                              <p:spTgt spid="34"/>
                                            </p:tgtEl>
                                            <p:attrNameLst>
                                              <p:attrName>ppt_w</p:attrName>
                                            </p:attrNameLst>
                                          </p:cBhvr>
                                          <p:tavLst>
                                            <p:tav tm="0">
                                              <p:val>
                                                <p:fltVal val="0"/>
                                              </p:val>
                                            </p:tav>
                                            <p:tav tm="100000">
                                              <p:val>
                                                <p:strVal val="#ppt_w"/>
                                              </p:val>
                                            </p:tav>
                                          </p:tavLst>
                                        </p:anim>
                                        <p:anim calcmode="lin" valueType="num">
                                          <p:cBhvr>
                                            <p:cTn id="16" dur="500" fill="hold"/>
                                            <p:tgtEl>
                                              <p:spTgt spid="34"/>
                                            </p:tgtEl>
                                            <p:attrNameLst>
                                              <p:attrName>ppt_h</p:attrName>
                                            </p:attrNameLst>
                                          </p:cBhvr>
                                          <p:tavLst>
                                            <p:tav tm="0">
                                              <p:val>
                                                <p:fltVal val="0"/>
                                              </p:val>
                                            </p:tav>
                                            <p:tav tm="100000">
                                              <p:val>
                                                <p:strVal val="#ppt_h"/>
                                              </p:val>
                                            </p:tav>
                                          </p:tavLst>
                                        </p:anim>
                                        <p:animEffect transition="in" filter="fade">
                                          <p:cBhvr>
                                            <p:cTn id="17" dur="500"/>
                                            <p:tgtEl>
                                              <p:spTgt spid="34"/>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p:tgtEl>
                                              <p:spTgt spid="35"/>
                                            </p:tgtEl>
                                            <p:attrNameLst>
                                              <p:attrName>ppt_y</p:attrName>
                                            </p:attrNameLst>
                                          </p:cBhvr>
                                          <p:tavLst>
                                            <p:tav tm="0">
                                              <p:val>
                                                <p:strVal val="#ppt_y+#ppt_h*1.125000"/>
                                              </p:val>
                                            </p:tav>
                                            <p:tav tm="100000">
                                              <p:val>
                                                <p:strVal val="#ppt_y"/>
                                              </p:val>
                                            </p:tav>
                                          </p:tavLst>
                                        </p:anim>
                                        <p:animEffect transition="in" filter="wipe(up)">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60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childTnLst>
                              </p:cTn>
                            </p:par>
                            <p:par>
                              <p:cTn id="35" fill="hold">
                                <p:stCondLst>
                                  <p:cond delay="1850"/>
                                </p:stCondLst>
                                <p:childTnLst>
                                  <p:par>
                                    <p:cTn id="36" presetID="37" presetClass="entr" presetSubtype="0" fill="hold" grpId="0"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1000"/>
                                            <p:tgtEl>
                                              <p:spTgt spid="40"/>
                                            </p:tgtEl>
                                          </p:cBhvr>
                                        </p:animEffect>
                                        <p:anim calcmode="lin" valueType="num">
                                          <p:cBhvr>
                                            <p:cTn id="39" dur="1000" fill="hold"/>
                                            <p:tgtEl>
                                              <p:spTgt spid="40"/>
                                            </p:tgtEl>
                                            <p:attrNameLst>
                                              <p:attrName>ppt_x</p:attrName>
                                            </p:attrNameLst>
                                          </p:cBhvr>
                                          <p:tavLst>
                                            <p:tav tm="0">
                                              <p:val>
                                                <p:strVal val="#ppt_x"/>
                                              </p:val>
                                            </p:tav>
                                            <p:tav tm="100000">
                                              <p:val>
                                                <p:strVal val="#ppt_x"/>
                                              </p:val>
                                            </p:tav>
                                          </p:tavLst>
                                        </p:anim>
                                        <p:anim calcmode="lin" valueType="num">
                                          <p:cBhvr>
                                            <p:cTn id="40" dur="900" decel="100000" fill="hold"/>
                                            <p:tgtEl>
                                              <p:spTgt spid="40"/>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42" presetID="37"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900" decel="100000" fill="hold"/>
                                            <p:tgtEl>
                                              <p:spTgt spid="41"/>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par>
                                    <p:cTn id="48" presetID="37" presetClass="entr" presetSubtype="0" fill="hold" grpId="0" nodeType="withEffect">
                                      <p:stCondLst>
                                        <p:cond delay="30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1000"/>
                                            <p:tgtEl>
                                              <p:spTgt spid="45"/>
                                            </p:tgtEl>
                                          </p:cBhvr>
                                        </p:animEffect>
                                        <p:anim calcmode="lin" valueType="num">
                                          <p:cBhvr>
                                            <p:cTn id="51" dur="1000" fill="hold"/>
                                            <p:tgtEl>
                                              <p:spTgt spid="45"/>
                                            </p:tgtEl>
                                            <p:attrNameLst>
                                              <p:attrName>ppt_x</p:attrName>
                                            </p:attrNameLst>
                                          </p:cBhvr>
                                          <p:tavLst>
                                            <p:tav tm="0">
                                              <p:val>
                                                <p:strVal val="#ppt_x"/>
                                              </p:val>
                                            </p:tav>
                                            <p:tav tm="100000">
                                              <p:val>
                                                <p:strVal val="#ppt_x"/>
                                              </p:val>
                                            </p:tav>
                                          </p:tavLst>
                                        </p:anim>
                                        <p:anim calcmode="lin" valueType="num">
                                          <p:cBhvr>
                                            <p:cTn id="52" dur="900" decel="100000" fill="hold"/>
                                            <p:tgtEl>
                                              <p:spTgt spid="45"/>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54" presetID="37" presetClass="entr" presetSubtype="0" fill="hold" grpId="0" nodeType="withEffect">
                                      <p:stCondLst>
                                        <p:cond delay="60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1000"/>
                                            <p:tgtEl>
                                              <p:spTgt spid="50"/>
                                            </p:tgtEl>
                                          </p:cBhvr>
                                        </p:animEffect>
                                        <p:anim calcmode="lin" valueType="num">
                                          <p:cBhvr>
                                            <p:cTn id="57" dur="1000" fill="hold"/>
                                            <p:tgtEl>
                                              <p:spTgt spid="50"/>
                                            </p:tgtEl>
                                            <p:attrNameLst>
                                              <p:attrName>ppt_x</p:attrName>
                                            </p:attrNameLst>
                                          </p:cBhvr>
                                          <p:tavLst>
                                            <p:tav tm="0">
                                              <p:val>
                                                <p:strVal val="#ppt_x"/>
                                              </p:val>
                                            </p:tav>
                                            <p:tav tm="100000">
                                              <p:val>
                                                <p:strVal val="#ppt_x"/>
                                              </p:val>
                                            </p:tav>
                                          </p:tavLst>
                                        </p:anim>
                                        <p:anim calcmode="lin" valueType="num">
                                          <p:cBhvr>
                                            <p:cTn id="58" dur="900" decel="100000" fill="hold"/>
                                            <p:tgtEl>
                                              <p:spTgt spid="50"/>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par>
                                    <p:cTn id="60" presetID="37" presetClass="entr" presetSubtype="0" fill="hold" grpId="0" nodeType="withEffect">
                                      <p:stCondLst>
                                        <p:cond delay="60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1000"/>
                                            <p:tgtEl>
                                              <p:spTgt spid="51"/>
                                            </p:tgtEl>
                                          </p:cBhvr>
                                        </p:animEffect>
                                        <p:anim calcmode="lin" valueType="num">
                                          <p:cBhvr>
                                            <p:cTn id="63" dur="1000" fill="hold"/>
                                            <p:tgtEl>
                                              <p:spTgt spid="51"/>
                                            </p:tgtEl>
                                            <p:attrNameLst>
                                              <p:attrName>ppt_x</p:attrName>
                                            </p:attrNameLst>
                                          </p:cBhvr>
                                          <p:tavLst>
                                            <p:tav tm="0">
                                              <p:val>
                                                <p:strVal val="#ppt_x"/>
                                              </p:val>
                                            </p:tav>
                                            <p:tav tm="100000">
                                              <p:val>
                                                <p:strVal val="#ppt_x"/>
                                              </p:val>
                                            </p:tav>
                                          </p:tavLst>
                                        </p:anim>
                                        <p:anim calcmode="lin" valueType="num">
                                          <p:cBhvr>
                                            <p:cTn id="64" dur="900" decel="100000" fill="hold"/>
                                            <p:tgtEl>
                                              <p:spTgt spid="51"/>
                                            </p:tgtEl>
                                            <p:attrNameLst>
                                              <p:attrName>ppt_y</p:attrName>
                                            </p:attrNameLst>
                                          </p:cBhvr>
                                          <p:tavLst>
                                            <p:tav tm="0">
                                              <p:val>
                                                <p:strVal val="#ppt_y+1"/>
                                              </p:val>
                                            </p:tav>
                                            <p:tav tm="100000">
                                              <p:val>
                                                <p:strVal val="#ppt_y-.03"/>
                                              </p:val>
                                            </p:tav>
                                          </p:tavLst>
                                        </p:anim>
                                        <p:anim calcmode="lin" valueType="num">
                                          <p:cBhvr>
                                            <p:cTn id="65"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par>
                                    <p:cTn id="66" presetID="37" presetClass="entr" presetSubtype="0" fill="hold" grpId="0" nodeType="withEffect">
                                      <p:stCondLst>
                                        <p:cond delay="90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1000"/>
                                            <p:tgtEl>
                                              <p:spTgt spid="55"/>
                                            </p:tgtEl>
                                          </p:cBhvr>
                                        </p:animEffect>
                                        <p:anim calcmode="lin" valueType="num">
                                          <p:cBhvr>
                                            <p:cTn id="69" dur="1000" fill="hold"/>
                                            <p:tgtEl>
                                              <p:spTgt spid="55"/>
                                            </p:tgtEl>
                                            <p:attrNameLst>
                                              <p:attrName>ppt_x</p:attrName>
                                            </p:attrNameLst>
                                          </p:cBhvr>
                                          <p:tavLst>
                                            <p:tav tm="0">
                                              <p:val>
                                                <p:strVal val="#ppt_x"/>
                                              </p:val>
                                            </p:tav>
                                            <p:tav tm="100000">
                                              <p:val>
                                                <p:strVal val="#ppt_x"/>
                                              </p:val>
                                            </p:tav>
                                          </p:tavLst>
                                        </p:anim>
                                        <p:anim calcmode="lin" valueType="num">
                                          <p:cBhvr>
                                            <p:cTn id="70" dur="900" decel="100000" fill="hold"/>
                                            <p:tgtEl>
                                              <p:spTgt spid="55"/>
                                            </p:tgtEl>
                                            <p:attrNameLst>
                                              <p:attrName>ppt_y</p:attrName>
                                            </p:attrNameLst>
                                          </p:cBhvr>
                                          <p:tavLst>
                                            <p:tav tm="0">
                                              <p:val>
                                                <p:strVal val="#ppt_y+1"/>
                                              </p:val>
                                            </p:tav>
                                            <p:tav tm="100000">
                                              <p:val>
                                                <p:strVal val="#ppt_y-.03"/>
                                              </p:val>
                                            </p:tav>
                                          </p:tavLst>
                                        </p:anim>
                                        <p:anim calcmode="lin" valueType="num">
                                          <p:cBhvr>
                                            <p:cTn id="71" dur="100" accel="100000" fill="hold">
                                              <p:stCondLst>
                                                <p:cond delay="900"/>
                                              </p:stCondLst>
                                            </p:cTn>
                                            <p:tgtEl>
                                              <p:spTgt spid="55"/>
                                            </p:tgtEl>
                                            <p:attrNameLst>
                                              <p:attrName>ppt_y</p:attrName>
                                            </p:attrNameLst>
                                          </p:cBhvr>
                                          <p:tavLst>
                                            <p:tav tm="0">
                                              <p:val>
                                                <p:strVal val="#ppt_y-.03"/>
                                              </p:val>
                                            </p:tav>
                                            <p:tav tm="100000">
                                              <p:val>
                                                <p:strVal val="#ppt_y"/>
                                              </p:val>
                                            </p:tav>
                                          </p:tavLst>
                                        </p:anim>
                                      </p:childTnLst>
                                    </p:cTn>
                                  </p:par>
                                  <p:par>
                                    <p:cTn id="72" presetID="37" presetClass="entr" presetSubtype="0" fill="hold" grpId="0" nodeType="withEffect">
                                      <p:stCondLst>
                                        <p:cond delay="9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1000"/>
                                            <p:tgtEl>
                                              <p:spTgt spid="56"/>
                                            </p:tgtEl>
                                          </p:cBhvr>
                                        </p:animEffect>
                                        <p:anim calcmode="lin" valueType="num">
                                          <p:cBhvr>
                                            <p:cTn id="75" dur="1000" fill="hold"/>
                                            <p:tgtEl>
                                              <p:spTgt spid="56"/>
                                            </p:tgtEl>
                                            <p:attrNameLst>
                                              <p:attrName>ppt_x</p:attrName>
                                            </p:attrNameLst>
                                          </p:cBhvr>
                                          <p:tavLst>
                                            <p:tav tm="0">
                                              <p:val>
                                                <p:strVal val="#ppt_x"/>
                                              </p:val>
                                            </p:tav>
                                            <p:tav tm="100000">
                                              <p:val>
                                                <p:strVal val="#ppt_x"/>
                                              </p:val>
                                            </p:tav>
                                          </p:tavLst>
                                        </p:anim>
                                        <p:anim calcmode="lin" valueType="num">
                                          <p:cBhvr>
                                            <p:cTn id="76" dur="900" decel="100000" fill="hold"/>
                                            <p:tgtEl>
                                              <p:spTgt spid="56"/>
                                            </p:tgtEl>
                                            <p:attrNameLst>
                                              <p:attrName>ppt_y</p:attrName>
                                            </p:attrNameLst>
                                          </p:cBhvr>
                                          <p:tavLst>
                                            <p:tav tm="0">
                                              <p:val>
                                                <p:strVal val="#ppt_y+1"/>
                                              </p:val>
                                            </p:tav>
                                            <p:tav tm="100000">
                                              <p:val>
                                                <p:strVal val="#ppt_y-.03"/>
                                              </p:val>
                                            </p:tav>
                                          </p:tavLst>
                                        </p:anim>
                                        <p:anim calcmode="lin" valueType="num">
                                          <p:cBhvr>
                                            <p:cTn id="77"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par>
                                    <p:cTn id="78" presetID="37" presetClass="entr" presetSubtype="0" fill="hold" grpId="0" nodeType="withEffect">
                                      <p:stCondLst>
                                        <p:cond delay="60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1000"/>
                                            <p:tgtEl>
                                              <p:spTgt spid="2"/>
                                            </p:tgtEl>
                                          </p:cBhvr>
                                        </p:animEffect>
                                        <p:anim calcmode="lin" valueType="num">
                                          <p:cBhvr>
                                            <p:cTn id="81" dur="1000" fill="hold"/>
                                            <p:tgtEl>
                                              <p:spTgt spid="2"/>
                                            </p:tgtEl>
                                            <p:attrNameLst>
                                              <p:attrName>ppt_x</p:attrName>
                                            </p:attrNameLst>
                                          </p:cBhvr>
                                          <p:tavLst>
                                            <p:tav tm="0">
                                              <p:val>
                                                <p:strVal val="#ppt_x"/>
                                              </p:val>
                                            </p:tav>
                                            <p:tav tm="100000">
                                              <p:val>
                                                <p:strVal val="#ppt_x"/>
                                              </p:val>
                                            </p:tav>
                                          </p:tavLst>
                                        </p:anim>
                                        <p:anim calcmode="lin" valueType="num">
                                          <p:cBhvr>
                                            <p:cTn id="82" dur="900" decel="100000" fill="hold"/>
                                            <p:tgtEl>
                                              <p:spTgt spid="2"/>
                                            </p:tgtEl>
                                            <p:attrNameLst>
                                              <p:attrName>ppt_y</p:attrName>
                                            </p:attrNameLst>
                                          </p:cBhvr>
                                          <p:tavLst>
                                            <p:tav tm="0">
                                              <p:val>
                                                <p:strVal val="#ppt_y+1"/>
                                              </p:val>
                                            </p:tav>
                                            <p:tav tm="100000">
                                              <p:val>
                                                <p:strVal val="#ppt_y-.03"/>
                                              </p:val>
                                            </p:tav>
                                          </p:tavLst>
                                        </p:anim>
                                        <p:anim calcmode="lin" valueType="num">
                                          <p:cBhvr>
                                            <p:cTn id="83"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animBg="1"/>
          <p:bldP spid="41" grpId="0"/>
          <p:bldP spid="44" grpId="0"/>
          <p:bldP spid="45" grpId="0" animBg="1"/>
          <p:bldP spid="48" grpId="0"/>
          <p:bldP spid="50" grpId="0" animBg="1"/>
          <p:bldP spid="51" grpId="0"/>
          <p:bldP spid="53" grpId="0"/>
          <p:bldP spid="55" grpId="0" animBg="1"/>
          <p:bldP spid="56" grpId="0"/>
          <p:bldP spid="32" grpId="0" animBg="1"/>
          <p:bldP spid="33" grpId="0" animBg="1"/>
          <p:bldP spid="34" grpId="0"/>
          <p:bldP spid="35" grpId="0"/>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0-#ppt_w/2"/>
                                              </p:val>
                                            </p:tav>
                                            <p:tav tm="100000">
                                              <p:val>
                                                <p:strVal val="#ppt_x"/>
                                              </p:val>
                                            </p:tav>
                                          </p:tavLst>
                                        </p:anim>
                                        <p:anim calcmode="lin" valueType="num">
                                          <p:cBhvr additive="base">
                                            <p:cTn id="8" dur="750" fill="hold"/>
                                            <p:tgtEl>
                                              <p:spTgt spid="32"/>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750" fill="hold"/>
                                            <p:tgtEl>
                                              <p:spTgt spid="33"/>
                                            </p:tgtEl>
                                            <p:attrNameLst>
                                              <p:attrName>ppt_x</p:attrName>
                                            </p:attrNameLst>
                                          </p:cBhvr>
                                          <p:tavLst>
                                            <p:tav tm="0">
                                              <p:val>
                                                <p:strVal val="1+#ppt_w/2"/>
                                              </p:val>
                                            </p:tav>
                                            <p:tav tm="100000">
                                              <p:val>
                                                <p:strVal val="#ppt_x"/>
                                              </p:val>
                                            </p:tav>
                                          </p:tavLst>
                                        </p:anim>
                                        <p:anim calcmode="lin" valueType="num">
                                          <p:cBhvr additive="base">
                                            <p:cTn id="12" dur="750" fill="hold"/>
                                            <p:tgtEl>
                                              <p:spTgt spid="33"/>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4"/>
                                            </p:tgtEl>
                                            <p:attrNameLst>
                                              <p:attrName>style.visibility</p:attrName>
                                            </p:attrNameLst>
                                          </p:cBhvr>
                                          <p:to>
                                            <p:strVal val="visible"/>
                                          </p:to>
                                        </p:set>
                                        <p:anim calcmode="lin" valueType="num">
                                          <p:cBhvr>
                                            <p:cTn id="15" dur="500" fill="hold"/>
                                            <p:tgtEl>
                                              <p:spTgt spid="34"/>
                                            </p:tgtEl>
                                            <p:attrNameLst>
                                              <p:attrName>ppt_w</p:attrName>
                                            </p:attrNameLst>
                                          </p:cBhvr>
                                          <p:tavLst>
                                            <p:tav tm="0">
                                              <p:val>
                                                <p:fltVal val="0"/>
                                              </p:val>
                                            </p:tav>
                                            <p:tav tm="100000">
                                              <p:val>
                                                <p:strVal val="#ppt_w"/>
                                              </p:val>
                                            </p:tav>
                                          </p:tavLst>
                                        </p:anim>
                                        <p:anim calcmode="lin" valueType="num">
                                          <p:cBhvr>
                                            <p:cTn id="16" dur="500" fill="hold"/>
                                            <p:tgtEl>
                                              <p:spTgt spid="34"/>
                                            </p:tgtEl>
                                            <p:attrNameLst>
                                              <p:attrName>ppt_h</p:attrName>
                                            </p:attrNameLst>
                                          </p:cBhvr>
                                          <p:tavLst>
                                            <p:tav tm="0">
                                              <p:val>
                                                <p:fltVal val="0"/>
                                              </p:val>
                                            </p:tav>
                                            <p:tav tm="100000">
                                              <p:val>
                                                <p:strVal val="#ppt_h"/>
                                              </p:val>
                                            </p:tav>
                                          </p:tavLst>
                                        </p:anim>
                                        <p:animEffect transition="in" filter="fade">
                                          <p:cBhvr>
                                            <p:cTn id="17" dur="500"/>
                                            <p:tgtEl>
                                              <p:spTgt spid="34"/>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p:tgtEl>
                                              <p:spTgt spid="35"/>
                                            </p:tgtEl>
                                            <p:attrNameLst>
                                              <p:attrName>ppt_y</p:attrName>
                                            </p:attrNameLst>
                                          </p:cBhvr>
                                          <p:tavLst>
                                            <p:tav tm="0">
                                              <p:val>
                                                <p:strVal val="#ppt_y+#ppt_h*1.125000"/>
                                              </p:val>
                                            </p:tav>
                                            <p:tav tm="100000">
                                              <p:val>
                                                <p:strVal val="#ppt_y"/>
                                              </p:val>
                                            </p:tav>
                                          </p:tavLst>
                                        </p:anim>
                                        <p:animEffect transition="in" filter="wipe(up)">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60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childTnLst>
                              </p:cTn>
                            </p:par>
                            <p:par>
                              <p:cTn id="35" fill="hold">
                                <p:stCondLst>
                                  <p:cond delay="1850"/>
                                </p:stCondLst>
                                <p:childTnLst>
                                  <p:par>
                                    <p:cTn id="36" presetID="37" presetClass="entr" presetSubtype="0" fill="hold" grpId="0"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1000"/>
                                            <p:tgtEl>
                                              <p:spTgt spid="40"/>
                                            </p:tgtEl>
                                          </p:cBhvr>
                                        </p:animEffect>
                                        <p:anim calcmode="lin" valueType="num">
                                          <p:cBhvr>
                                            <p:cTn id="39" dur="1000" fill="hold"/>
                                            <p:tgtEl>
                                              <p:spTgt spid="40"/>
                                            </p:tgtEl>
                                            <p:attrNameLst>
                                              <p:attrName>ppt_x</p:attrName>
                                            </p:attrNameLst>
                                          </p:cBhvr>
                                          <p:tavLst>
                                            <p:tav tm="0">
                                              <p:val>
                                                <p:strVal val="#ppt_x"/>
                                              </p:val>
                                            </p:tav>
                                            <p:tav tm="100000">
                                              <p:val>
                                                <p:strVal val="#ppt_x"/>
                                              </p:val>
                                            </p:tav>
                                          </p:tavLst>
                                        </p:anim>
                                        <p:anim calcmode="lin" valueType="num">
                                          <p:cBhvr>
                                            <p:cTn id="40" dur="900" decel="100000" fill="hold"/>
                                            <p:tgtEl>
                                              <p:spTgt spid="40"/>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42" presetID="37"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900" decel="100000" fill="hold"/>
                                            <p:tgtEl>
                                              <p:spTgt spid="41"/>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par>
                                    <p:cTn id="48" presetID="37" presetClass="entr" presetSubtype="0" fill="hold" grpId="0" nodeType="withEffect">
                                      <p:stCondLst>
                                        <p:cond delay="30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1000"/>
                                            <p:tgtEl>
                                              <p:spTgt spid="45"/>
                                            </p:tgtEl>
                                          </p:cBhvr>
                                        </p:animEffect>
                                        <p:anim calcmode="lin" valueType="num">
                                          <p:cBhvr>
                                            <p:cTn id="51" dur="1000" fill="hold"/>
                                            <p:tgtEl>
                                              <p:spTgt spid="45"/>
                                            </p:tgtEl>
                                            <p:attrNameLst>
                                              <p:attrName>ppt_x</p:attrName>
                                            </p:attrNameLst>
                                          </p:cBhvr>
                                          <p:tavLst>
                                            <p:tav tm="0">
                                              <p:val>
                                                <p:strVal val="#ppt_x"/>
                                              </p:val>
                                            </p:tav>
                                            <p:tav tm="100000">
                                              <p:val>
                                                <p:strVal val="#ppt_x"/>
                                              </p:val>
                                            </p:tav>
                                          </p:tavLst>
                                        </p:anim>
                                        <p:anim calcmode="lin" valueType="num">
                                          <p:cBhvr>
                                            <p:cTn id="52" dur="900" decel="100000" fill="hold"/>
                                            <p:tgtEl>
                                              <p:spTgt spid="45"/>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54" presetID="37" presetClass="entr" presetSubtype="0" fill="hold" grpId="0" nodeType="withEffect">
                                      <p:stCondLst>
                                        <p:cond delay="60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1000"/>
                                            <p:tgtEl>
                                              <p:spTgt spid="50"/>
                                            </p:tgtEl>
                                          </p:cBhvr>
                                        </p:animEffect>
                                        <p:anim calcmode="lin" valueType="num">
                                          <p:cBhvr>
                                            <p:cTn id="57" dur="1000" fill="hold"/>
                                            <p:tgtEl>
                                              <p:spTgt spid="50"/>
                                            </p:tgtEl>
                                            <p:attrNameLst>
                                              <p:attrName>ppt_x</p:attrName>
                                            </p:attrNameLst>
                                          </p:cBhvr>
                                          <p:tavLst>
                                            <p:tav tm="0">
                                              <p:val>
                                                <p:strVal val="#ppt_x"/>
                                              </p:val>
                                            </p:tav>
                                            <p:tav tm="100000">
                                              <p:val>
                                                <p:strVal val="#ppt_x"/>
                                              </p:val>
                                            </p:tav>
                                          </p:tavLst>
                                        </p:anim>
                                        <p:anim calcmode="lin" valueType="num">
                                          <p:cBhvr>
                                            <p:cTn id="58" dur="900" decel="100000" fill="hold"/>
                                            <p:tgtEl>
                                              <p:spTgt spid="50"/>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par>
                                    <p:cTn id="60" presetID="37" presetClass="entr" presetSubtype="0" fill="hold" grpId="0" nodeType="withEffect">
                                      <p:stCondLst>
                                        <p:cond delay="60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1000"/>
                                            <p:tgtEl>
                                              <p:spTgt spid="51"/>
                                            </p:tgtEl>
                                          </p:cBhvr>
                                        </p:animEffect>
                                        <p:anim calcmode="lin" valueType="num">
                                          <p:cBhvr>
                                            <p:cTn id="63" dur="1000" fill="hold"/>
                                            <p:tgtEl>
                                              <p:spTgt spid="51"/>
                                            </p:tgtEl>
                                            <p:attrNameLst>
                                              <p:attrName>ppt_x</p:attrName>
                                            </p:attrNameLst>
                                          </p:cBhvr>
                                          <p:tavLst>
                                            <p:tav tm="0">
                                              <p:val>
                                                <p:strVal val="#ppt_x"/>
                                              </p:val>
                                            </p:tav>
                                            <p:tav tm="100000">
                                              <p:val>
                                                <p:strVal val="#ppt_x"/>
                                              </p:val>
                                            </p:tav>
                                          </p:tavLst>
                                        </p:anim>
                                        <p:anim calcmode="lin" valueType="num">
                                          <p:cBhvr>
                                            <p:cTn id="64" dur="900" decel="100000" fill="hold"/>
                                            <p:tgtEl>
                                              <p:spTgt spid="51"/>
                                            </p:tgtEl>
                                            <p:attrNameLst>
                                              <p:attrName>ppt_y</p:attrName>
                                            </p:attrNameLst>
                                          </p:cBhvr>
                                          <p:tavLst>
                                            <p:tav tm="0">
                                              <p:val>
                                                <p:strVal val="#ppt_y+1"/>
                                              </p:val>
                                            </p:tav>
                                            <p:tav tm="100000">
                                              <p:val>
                                                <p:strVal val="#ppt_y-.03"/>
                                              </p:val>
                                            </p:tav>
                                          </p:tavLst>
                                        </p:anim>
                                        <p:anim calcmode="lin" valueType="num">
                                          <p:cBhvr>
                                            <p:cTn id="65"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par>
                                    <p:cTn id="66" presetID="37" presetClass="entr" presetSubtype="0" fill="hold" grpId="0" nodeType="withEffect">
                                      <p:stCondLst>
                                        <p:cond delay="90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1000"/>
                                            <p:tgtEl>
                                              <p:spTgt spid="55"/>
                                            </p:tgtEl>
                                          </p:cBhvr>
                                        </p:animEffect>
                                        <p:anim calcmode="lin" valueType="num">
                                          <p:cBhvr>
                                            <p:cTn id="69" dur="1000" fill="hold"/>
                                            <p:tgtEl>
                                              <p:spTgt spid="55"/>
                                            </p:tgtEl>
                                            <p:attrNameLst>
                                              <p:attrName>ppt_x</p:attrName>
                                            </p:attrNameLst>
                                          </p:cBhvr>
                                          <p:tavLst>
                                            <p:tav tm="0">
                                              <p:val>
                                                <p:strVal val="#ppt_x"/>
                                              </p:val>
                                            </p:tav>
                                            <p:tav tm="100000">
                                              <p:val>
                                                <p:strVal val="#ppt_x"/>
                                              </p:val>
                                            </p:tav>
                                          </p:tavLst>
                                        </p:anim>
                                        <p:anim calcmode="lin" valueType="num">
                                          <p:cBhvr>
                                            <p:cTn id="70" dur="900" decel="100000" fill="hold"/>
                                            <p:tgtEl>
                                              <p:spTgt spid="55"/>
                                            </p:tgtEl>
                                            <p:attrNameLst>
                                              <p:attrName>ppt_y</p:attrName>
                                            </p:attrNameLst>
                                          </p:cBhvr>
                                          <p:tavLst>
                                            <p:tav tm="0">
                                              <p:val>
                                                <p:strVal val="#ppt_y+1"/>
                                              </p:val>
                                            </p:tav>
                                            <p:tav tm="100000">
                                              <p:val>
                                                <p:strVal val="#ppt_y-.03"/>
                                              </p:val>
                                            </p:tav>
                                          </p:tavLst>
                                        </p:anim>
                                        <p:anim calcmode="lin" valueType="num">
                                          <p:cBhvr>
                                            <p:cTn id="71" dur="100" accel="100000" fill="hold">
                                              <p:stCondLst>
                                                <p:cond delay="900"/>
                                              </p:stCondLst>
                                            </p:cTn>
                                            <p:tgtEl>
                                              <p:spTgt spid="55"/>
                                            </p:tgtEl>
                                            <p:attrNameLst>
                                              <p:attrName>ppt_y</p:attrName>
                                            </p:attrNameLst>
                                          </p:cBhvr>
                                          <p:tavLst>
                                            <p:tav tm="0">
                                              <p:val>
                                                <p:strVal val="#ppt_y-.03"/>
                                              </p:val>
                                            </p:tav>
                                            <p:tav tm="100000">
                                              <p:val>
                                                <p:strVal val="#ppt_y"/>
                                              </p:val>
                                            </p:tav>
                                          </p:tavLst>
                                        </p:anim>
                                      </p:childTnLst>
                                    </p:cTn>
                                  </p:par>
                                  <p:par>
                                    <p:cTn id="72" presetID="37" presetClass="entr" presetSubtype="0" fill="hold" grpId="0" nodeType="withEffect">
                                      <p:stCondLst>
                                        <p:cond delay="9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1000"/>
                                            <p:tgtEl>
                                              <p:spTgt spid="56"/>
                                            </p:tgtEl>
                                          </p:cBhvr>
                                        </p:animEffect>
                                        <p:anim calcmode="lin" valueType="num">
                                          <p:cBhvr>
                                            <p:cTn id="75" dur="1000" fill="hold"/>
                                            <p:tgtEl>
                                              <p:spTgt spid="56"/>
                                            </p:tgtEl>
                                            <p:attrNameLst>
                                              <p:attrName>ppt_x</p:attrName>
                                            </p:attrNameLst>
                                          </p:cBhvr>
                                          <p:tavLst>
                                            <p:tav tm="0">
                                              <p:val>
                                                <p:strVal val="#ppt_x"/>
                                              </p:val>
                                            </p:tav>
                                            <p:tav tm="100000">
                                              <p:val>
                                                <p:strVal val="#ppt_x"/>
                                              </p:val>
                                            </p:tav>
                                          </p:tavLst>
                                        </p:anim>
                                        <p:anim calcmode="lin" valueType="num">
                                          <p:cBhvr>
                                            <p:cTn id="76" dur="900" decel="100000" fill="hold"/>
                                            <p:tgtEl>
                                              <p:spTgt spid="56"/>
                                            </p:tgtEl>
                                            <p:attrNameLst>
                                              <p:attrName>ppt_y</p:attrName>
                                            </p:attrNameLst>
                                          </p:cBhvr>
                                          <p:tavLst>
                                            <p:tav tm="0">
                                              <p:val>
                                                <p:strVal val="#ppt_y+1"/>
                                              </p:val>
                                            </p:tav>
                                            <p:tav tm="100000">
                                              <p:val>
                                                <p:strVal val="#ppt_y-.03"/>
                                              </p:val>
                                            </p:tav>
                                          </p:tavLst>
                                        </p:anim>
                                        <p:anim calcmode="lin" valueType="num">
                                          <p:cBhvr>
                                            <p:cTn id="77"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par>
                                    <p:cTn id="78" presetID="37" presetClass="entr" presetSubtype="0" fill="hold" grpId="0" nodeType="withEffect">
                                      <p:stCondLst>
                                        <p:cond delay="60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1000"/>
                                            <p:tgtEl>
                                              <p:spTgt spid="2"/>
                                            </p:tgtEl>
                                          </p:cBhvr>
                                        </p:animEffect>
                                        <p:anim calcmode="lin" valueType="num">
                                          <p:cBhvr>
                                            <p:cTn id="81" dur="1000" fill="hold"/>
                                            <p:tgtEl>
                                              <p:spTgt spid="2"/>
                                            </p:tgtEl>
                                            <p:attrNameLst>
                                              <p:attrName>ppt_x</p:attrName>
                                            </p:attrNameLst>
                                          </p:cBhvr>
                                          <p:tavLst>
                                            <p:tav tm="0">
                                              <p:val>
                                                <p:strVal val="#ppt_x"/>
                                              </p:val>
                                            </p:tav>
                                            <p:tav tm="100000">
                                              <p:val>
                                                <p:strVal val="#ppt_x"/>
                                              </p:val>
                                            </p:tav>
                                          </p:tavLst>
                                        </p:anim>
                                        <p:anim calcmode="lin" valueType="num">
                                          <p:cBhvr>
                                            <p:cTn id="82" dur="900" decel="100000" fill="hold"/>
                                            <p:tgtEl>
                                              <p:spTgt spid="2"/>
                                            </p:tgtEl>
                                            <p:attrNameLst>
                                              <p:attrName>ppt_y</p:attrName>
                                            </p:attrNameLst>
                                          </p:cBhvr>
                                          <p:tavLst>
                                            <p:tav tm="0">
                                              <p:val>
                                                <p:strVal val="#ppt_y+1"/>
                                              </p:val>
                                            </p:tav>
                                            <p:tav tm="100000">
                                              <p:val>
                                                <p:strVal val="#ppt_y-.03"/>
                                              </p:val>
                                            </p:tav>
                                          </p:tavLst>
                                        </p:anim>
                                        <p:anim calcmode="lin" valueType="num">
                                          <p:cBhvr>
                                            <p:cTn id="83"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animBg="1"/>
          <p:bldP spid="41" grpId="0"/>
          <p:bldP spid="44" grpId="0"/>
          <p:bldP spid="45" grpId="0" animBg="1"/>
          <p:bldP spid="48" grpId="0"/>
          <p:bldP spid="50" grpId="0" animBg="1"/>
          <p:bldP spid="51" grpId="0"/>
          <p:bldP spid="53" grpId="0"/>
          <p:bldP spid="55" grpId="0" animBg="1"/>
          <p:bldP spid="56" grpId="0"/>
          <p:bldP spid="32" grpId="0" animBg="1"/>
          <p:bldP spid="33" grpId="0" animBg="1"/>
          <p:bldP spid="34" grpId="0"/>
          <p:bldP spid="35" grpId="0"/>
          <p:bldP spid="2"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DE6CD62-A5CF-42EF-B6BB-0447C20B7252}"/>
              </a:ext>
            </a:extLst>
          </p:cNvPr>
          <p:cNvSpPr txBox="1"/>
          <p:nvPr/>
        </p:nvSpPr>
        <p:spPr>
          <a:xfrm>
            <a:off x="2732025" y="1093079"/>
            <a:ext cx="4272405" cy="812723"/>
          </a:xfrm>
          <a:prstGeom prst="rect">
            <a:avLst/>
          </a:prstGeom>
          <a:noFill/>
        </p:spPr>
        <p:txBody>
          <a:bodyPr wrap="square" rtlCol="0">
            <a:spAutoFit/>
          </a:bodyPr>
          <a:lstStyle>
            <a:defPPr>
              <a:defRPr lang="zh-CN"/>
            </a:defPPr>
            <a:lvl1pPr>
              <a:lnSpc>
                <a:spcPct val="130000"/>
              </a:lnSpc>
              <a:defRPr sz="2000">
                <a:solidFill>
                  <a:srgbClr val="4F4D50"/>
                </a:solidFill>
                <a:latin typeface="方正黑体简体" panose="02010601030101010101" pitchFamily="2" charset="-122"/>
                <a:ea typeface="方正黑体简体" panose="02010601030101010101" pitchFamily="2" charset="-122"/>
                <a:cs typeface="+mn-ea"/>
              </a:defRPr>
            </a:lvl1pPr>
          </a:lstStyle>
          <a:p>
            <a:r>
              <a:rPr lang="en-US" altLang="zh-CN" sz="4000" b="1" dirty="0">
                <a:latin typeface="Times New Roman" panose="02020603050405020304" pitchFamily="18" charset="0"/>
                <a:cs typeface="Times New Roman" panose="02020603050405020304" pitchFamily="18" charset="0"/>
                <a:sym typeface="+mn-lt"/>
              </a:rPr>
              <a:t>What’s Next?</a:t>
            </a:r>
          </a:p>
        </p:txBody>
      </p:sp>
      <p:grpSp>
        <p:nvGrpSpPr>
          <p:cNvPr id="2" name="组合 1"/>
          <p:cNvGrpSpPr/>
          <p:nvPr/>
        </p:nvGrpSpPr>
        <p:grpSpPr>
          <a:xfrm>
            <a:off x="5227154" y="3030415"/>
            <a:ext cx="797170" cy="797170"/>
            <a:chOff x="4882538" y="2305744"/>
            <a:chExt cx="797170" cy="797170"/>
          </a:xfrm>
        </p:grpSpPr>
        <p:sp>
          <p:nvSpPr>
            <p:cNvPr id="5" name="椭圆 4"/>
            <p:cNvSpPr/>
            <p:nvPr/>
          </p:nvSpPr>
          <p:spPr>
            <a:xfrm>
              <a:off x="4882538" y="2305744"/>
              <a:ext cx="797170" cy="797170"/>
            </a:xfrm>
            <a:prstGeom prst="ellipse">
              <a:avLst/>
            </a:prstGeom>
            <a:solidFill>
              <a:srgbClr val="1D4C77"/>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p:cNvGrpSpPr/>
            <p:nvPr/>
          </p:nvGrpSpPr>
          <p:grpSpPr>
            <a:xfrm>
              <a:off x="5129310" y="2479375"/>
              <a:ext cx="303626" cy="449909"/>
              <a:chOff x="1788810" y="2276744"/>
              <a:chExt cx="392113" cy="581026"/>
            </a:xfrm>
            <a:solidFill>
              <a:schemeClr val="bg1"/>
            </a:solidFill>
            <a:effectLst/>
          </p:grpSpPr>
          <p:sp>
            <p:nvSpPr>
              <p:cNvPr id="10" name="Freeform 9"/>
              <p:cNvSpPr>
                <a:spLocks noEditPoints="1"/>
              </p:cNvSpPr>
              <p:nvPr/>
            </p:nvSpPr>
            <p:spPr bwMode="auto">
              <a:xfrm>
                <a:off x="1788810" y="2276744"/>
                <a:ext cx="392113" cy="430213"/>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Freeform 10"/>
              <p:cNvSpPr>
                <a:spLocks/>
              </p:cNvSpPr>
              <p:nvPr/>
            </p:nvSpPr>
            <p:spPr bwMode="auto">
              <a:xfrm>
                <a:off x="1884060" y="2729182"/>
                <a:ext cx="195263" cy="128588"/>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Freeform 11"/>
              <p:cNvSpPr>
                <a:spLocks/>
              </p:cNvSpPr>
              <p:nvPr/>
            </p:nvSpPr>
            <p:spPr bwMode="auto">
              <a:xfrm>
                <a:off x="1872947"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52" name="TextBox 7">
            <a:extLst>
              <a:ext uri="{FF2B5EF4-FFF2-40B4-BE49-F238E27FC236}">
                <a16:creationId xmlns:a16="http://schemas.microsoft.com/office/drawing/2014/main" id="{8DE6CD62-A5CF-42EF-B6BB-0447C20B7252}"/>
              </a:ext>
            </a:extLst>
          </p:cNvPr>
          <p:cNvSpPr txBox="1"/>
          <p:nvPr/>
        </p:nvSpPr>
        <p:spPr>
          <a:xfrm>
            <a:off x="1239464" y="5053787"/>
            <a:ext cx="4272404" cy="1253613"/>
          </a:xfrm>
          <a:prstGeom prst="rect">
            <a:avLst/>
          </a:prstGeom>
          <a:noFill/>
        </p:spPr>
        <p:txBody>
          <a:bodyPr wrap="square" rtlCol="0">
            <a:spAutoFit/>
          </a:bodyPr>
          <a:lstStyle/>
          <a:p>
            <a:pPr>
              <a:lnSpc>
                <a:spcPct val="130000"/>
              </a:lnSpc>
            </a:pPr>
            <a:r>
              <a:rPr lang="en-US" altLang="zh-CN" sz="2000" dirty="0">
                <a:solidFill>
                  <a:srgbClr val="4F4D50"/>
                </a:solidFill>
                <a:latin typeface="方正黑体简体" panose="02010601030101010101" pitchFamily="2" charset="-122"/>
                <a:ea typeface="方正黑体简体" panose="02010601030101010101" pitchFamily="2" charset="-122"/>
                <a:cs typeface="+mn-ea"/>
                <a:sym typeface="+mn-lt"/>
              </a:rPr>
              <a:t>AI </a:t>
            </a:r>
            <a:r>
              <a:rPr lang="zh-CN" altLang="en-US" sz="2000" dirty="0">
                <a:solidFill>
                  <a:srgbClr val="4F4D50"/>
                </a:solidFill>
                <a:latin typeface="方正黑体简体" panose="02010601030101010101" pitchFamily="2" charset="-122"/>
                <a:ea typeface="方正黑体简体" panose="02010601030101010101" pitchFamily="2" charset="-122"/>
                <a:cs typeface="+mn-ea"/>
                <a:sym typeface="+mn-lt"/>
              </a:rPr>
              <a:t>智能问题提示：</a:t>
            </a:r>
            <a:endParaRPr lang="en-US" altLang="zh-CN" sz="2000" dirty="0">
              <a:solidFill>
                <a:srgbClr val="4F4D50"/>
              </a:solidFill>
              <a:latin typeface="方正黑体简体" panose="02010601030101010101" pitchFamily="2" charset="-122"/>
              <a:ea typeface="方正黑体简体" panose="02010601030101010101" pitchFamily="2" charset="-122"/>
              <a:cs typeface="+mn-ea"/>
              <a:sym typeface="+mn-lt"/>
            </a:endParaRPr>
          </a:p>
          <a:p>
            <a:pPr>
              <a:lnSpc>
                <a:spcPct val="130000"/>
              </a:lnSpc>
            </a:pPr>
            <a:r>
              <a:rPr lang="zh-CN" altLang="en-US" sz="2000" dirty="0">
                <a:solidFill>
                  <a:srgbClr val="4F4D50"/>
                </a:solidFill>
                <a:latin typeface="方正黑体简体" panose="02010601030101010101" pitchFamily="2" charset="-122"/>
                <a:ea typeface="方正黑体简体" panose="02010601030101010101" pitchFamily="2" charset="-122"/>
                <a:cs typeface="+mn-ea"/>
                <a:sym typeface="+mn-lt"/>
              </a:rPr>
              <a:t>帮助人们理清思路，提供方向，更高效地咨询</a:t>
            </a:r>
            <a:endParaRPr lang="en-US" altLang="zh-CN" sz="2000" dirty="0">
              <a:solidFill>
                <a:srgbClr val="4F4D50"/>
              </a:solidFill>
              <a:latin typeface="方正黑体简体" panose="02010601030101010101" pitchFamily="2" charset="-122"/>
              <a:ea typeface="方正黑体简体" panose="02010601030101010101" pitchFamily="2" charset="-122"/>
              <a:cs typeface="+mn-ea"/>
              <a:sym typeface="+mn-lt"/>
            </a:endParaRPr>
          </a:p>
        </p:txBody>
      </p:sp>
      <p:sp>
        <p:nvSpPr>
          <p:cNvPr id="20" name="椭圆 19"/>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04</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23" name="文本框 22"/>
          <p:cNvSpPr txBox="1"/>
          <p:nvPr/>
        </p:nvSpPr>
        <p:spPr>
          <a:xfrm>
            <a:off x="1568385" y="432980"/>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后续展望</a:t>
            </a:r>
          </a:p>
        </p:txBody>
      </p:sp>
      <p:pic>
        <p:nvPicPr>
          <p:cNvPr id="13" name="图片 12">
            <a:extLst>
              <a:ext uri="{FF2B5EF4-FFF2-40B4-BE49-F238E27FC236}">
                <a16:creationId xmlns:a16="http://schemas.microsoft.com/office/drawing/2014/main" id="{2F577634-39DB-AB8B-70DA-2CCB41167AC9}"/>
              </a:ext>
            </a:extLst>
          </p:cNvPr>
          <p:cNvPicPr>
            <a:picLocks noChangeAspect="1"/>
          </p:cNvPicPr>
          <p:nvPr/>
        </p:nvPicPr>
        <p:blipFill>
          <a:blip r:embed="rId3"/>
          <a:stretch>
            <a:fillRect/>
          </a:stretch>
        </p:blipFill>
        <p:spPr>
          <a:xfrm>
            <a:off x="1056861" y="2363767"/>
            <a:ext cx="3978624" cy="2381236"/>
          </a:xfrm>
          <a:prstGeom prst="rect">
            <a:avLst/>
          </a:prstGeom>
        </p:spPr>
      </p:pic>
      <p:sp>
        <p:nvSpPr>
          <p:cNvPr id="3" name="TextBox 7">
            <a:extLst>
              <a:ext uri="{FF2B5EF4-FFF2-40B4-BE49-F238E27FC236}">
                <a16:creationId xmlns:a16="http://schemas.microsoft.com/office/drawing/2014/main" id="{8E8222AD-B3FA-41BC-5458-09C5B3FE27F1}"/>
              </a:ext>
            </a:extLst>
          </p:cNvPr>
          <p:cNvSpPr txBox="1"/>
          <p:nvPr/>
        </p:nvSpPr>
        <p:spPr>
          <a:xfrm>
            <a:off x="6584137" y="5253841"/>
            <a:ext cx="4740147" cy="853503"/>
          </a:xfrm>
          <a:prstGeom prst="rect">
            <a:avLst/>
          </a:prstGeom>
          <a:noFill/>
        </p:spPr>
        <p:txBody>
          <a:bodyPr wrap="square" rtlCol="0">
            <a:spAutoFit/>
          </a:bodyPr>
          <a:lstStyle/>
          <a:p>
            <a:pPr>
              <a:lnSpc>
                <a:spcPct val="130000"/>
              </a:lnSpc>
            </a:pPr>
            <a:r>
              <a:rPr lang="en-US" altLang="zh-CN" sz="2000" dirty="0">
                <a:solidFill>
                  <a:srgbClr val="4F4D50"/>
                </a:solidFill>
                <a:latin typeface="方正黑体简体" panose="02010601030101010101" pitchFamily="2" charset="-122"/>
                <a:ea typeface="方正黑体简体" panose="02010601030101010101" pitchFamily="2" charset="-122"/>
                <a:cs typeface="+mn-ea"/>
                <a:sym typeface="+mn-lt"/>
              </a:rPr>
              <a:t>What</a:t>
            </a:r>
            <a:r>
              <a:rPr lang="zh-CN" altLang="en-US" sz="2000" dirty="0">
                <a:solidFill>
                  <a:srgbClr val="4F4D50"/>
                </a:solidFill>
                <a:latin typeface="方正黑体简体" panose="02010601030101010101" pitchFamily="2" charset="-122"/>
                <a:ea typeface="方正黑体简体" panose="02010601030101010101" pitchFamily="2" charset="-122"/>
                <a:cs typeface="+mn-ea"/>
                <a:sym typeface="+mn-lt"/>
              </a:rPr>
              <a:t> </a:t>
            </a:r>
            <a:r>
              <a:rPr lang="en-US" altLang="zh-CN" sz="2000" dirty="0">
                <a:solidFill>
                  <a:srgbClr val="4F4D50"/>
                </a:solidFill>
                <a:latin typeface="方正黑体简体" panose="02010601030101010101" pitchFamily="2" charset="-122"/>
                <a:ea typeface="方正黑体简体" panose="02010601030101010101" pitchFamily="2" charset="-122"/>
                <a:cs typeface="+mn-ea"/>
                <a:sym typeface="+mn-lt"/>
              </a:rPr>
              <a:t>to</a:t>
            </a:r>
            <a:r>
              <a:rPr lang="zh-CN" altLang="en-US" sz="2000" dirty="0">
                <a:solidFill>
                  <a:srgbClr val="4F4D50"/>
                </a:solidFill>
                <a:latin typeface="方正黑体简体" panose="02010601030101010101" pitchFamily="2" charset="-122"/>
                <a:ea typeface="方正黑体简体" panose="02010601030101010101" pitchFamily="2" charset="-122"/>
                <a:cs typeface="+mn-ea"/>
                <a:sym typeface="+mn-lt"/>
              </a:rPr>
              <a:t> </a:t>
            </a:r>
            <a:r>
              <a:rPr lang="en-US" altLang="zh-CN" sz="2000" dirty="0">
                <a:solidFill>
                  <a:srgbClr val="4F4D50"/>
                </a:solidFill>
                <a:latin typeface="方正黑体简体" panose="02010601030101010101" pitchFamily="2" charset="-122"/>
                <a:ea typeface="方正黑体简体" panose="02010601030101010101" pitchFamily="2" charset="-122"/>
                <a:cs typeface="+mn-ea"/>
                <a:sym typeface="+mn-lt"/>
              </a:rPr>
              <a:t>read</a:t>
            </a:r>
            <a:r>
              <a:rPr lang="zh-CN" altLang="en-US" sz="2000" dirty="0">
                <a:solidFill>
                  <a:srgbClr val="4F4D50"/>
                </a:solidFill>
                <a:latin typeface="方正黑体简体" panose="02010601030101010101" pitchFamily="2" charset="-122"/>
                <a:ea typeface="方正黑体简体" panose="02010601030101010101" pitchFamily="2" charset="-122"/>
                <a:cs typeface="+mn-ea"/>
                <a:sym typeface="+mn-lt"/>
              </a:rPr>
              <a:t> </a:t>
            </a:r>
            <a:r>
              <a:rPr lang="en-US" altLang="zh-CN" sz="2000" dirty="0">
                <a:solidFill>
                  <a:srgbClr val="4F4D50"/>
                </a:solidFill>
                <a:latin typeface="方正黑体简体" panose="02010601030101010101" pitchFamily="2" charset="-122"/>
                <a:ea typeface="方正黑体简体" panose="02010601030101010101" pitchFamily="2" charset="-122"/>
                <a:cs typeface="+mn-ea"/>
                <a:sym typeface="+mn-lt"/>
              </a:rPr>
              <a:t>next? </a:t>
            </a:r>
            <a:r>
              <a:rPr lang="zh-CN" altLang="en-US" sz="2000" dirty="0">
                <a:solidFill>
                  <a:srgbClr val="4F4D50"/>
                </a:solidFill>
                <a:latin typeface="方正黑体简体" panose="02010601030101010101" pitchFamily="2" charset="-122"/>
                <a:ea typeface="方正黑体简体" panose="02010601030101010101" pitchFamily="2" charset="-122"/>
                <a:cs typeface="+mn-ea"/>
                <a:sym typeface="+mn-lt"/>
              </a:rPr>
              <a:t>优化：</a:t>
            </a:r>
            <a:endParaRPr lang="en-US" altLang="zh-CN" sz="2000" dirty="0">
              <a:solidFill>
                <a:srgbClr val="4F4D50"/>
              </a:solidFill>
              <a:latin typeface="方正黑体简体" panose="02010601030101010101" pitchFamily="2" charset="-122"/>
              <a:ea typeface="方正黑体简体" panose="02010601030101010101" pitchFamily="2" charset="-122"/>
              <a:cs typeface="+mn-ea"/>
              <a:sym typeface="+mn-lt"/>
            </a:endParaRPr>
          </a:p>
          <a:p>
            <a:pPr>
              <a:lnSpc>
                <a:spcPct val="130000"/>
              </a:lnSpc>
            </a:pPr>
            <a:r>
              <a:rPr lang="zh-CN" altLang="en-US" sz="2000" dirty="0">
                <a:solidFill>
                  <a:srgbClr val="4F4D50"/>
                </a:solidFill>
                <a:latin typeface="方正黑体简体" panose="02010601030101010101" pitchFamily="2" charset="-122"/>
                <a:ea typeface="方正黑体简体" panose="02010601030101010101" pitchFamily="2" charset="-122"/>
                <a:cs typeface="+mn-ea"/>
                <a:sym typeface="+mn-lt"/>
              </a:rPr>
              <a:t>通过标签匹配</a:t>
            </a:r>
            <a:r>
              <a:rPr lang="en-US" altLang="zh-CN" sz="2000" dirty="0">
                <a:solidFill>
                  <a:srgbClr val="4F4D50"/>
                </a:solidFill>
                <a:latin typeface="方正黑体简体" panose="02010601030101010101" pitchFamily="2" charset="-122"/>
                <a:ea typeface="方正黑体简体" panose="02010601030101010101" pitchFamily="2" charset="-122"/>
                <a:cs typeface="+mn-ea"/>
                <a:sym typeface="+mn-lt"/>
              </a:rPr>
              <a:t> -&gt; </a:t>
            </a:r>
            <a:r>
              <a:rPr lang="zh-CN" altLang="en-US" sz="2000" dirty="0">
                <a:solidFill>
                  <a:srgbClr val="4F4D50"/>
                </a:solidFill>
                <a:latin typeface="方正黑体简体" panose="02010601030101010101" pitchFamily="2" charset="-122"/>
                <a:ea typeface="方正黑体简体" panose="02010601030101010101" pitchFamily="2" charset="-122"/>
                <a:cs typeface="+mn-ea"/>
                <a:sym typeface="+mn-lt"/>
              </a:rPr>
              <a:t>通过内容提供智能推荐</a:t>
            </a:r>
            <a:endParaRPr lang="en-US" altLang="zh-CN" sz="2000" dirty="0">
              <a:solidFill>
                <a:srgbClr val="4F4D50"/>
              </a:solidFill>
              <a:latin typeface="方正黑体简体" panose="02010601030101010101" pitchFamily="2" charset="-122"/>
              <a:ea typeface="方正黑体简体" panose="02010601030101010101" pitchFamily="2" charset="-122"/>
              <a:cs typeface="+mn-ea"/>
              <a:sym typeface="+mn-lt"/>
            </a:endParaRPr>
          </a:p>
        </p:txBody>
      </p:sp>
      <p:pic>
        <p:nvPicPr>
          <p:cNvPr id="4" name="图片 3">
            <a:extLst>
              <a:ext uri="{FF2B5EF4-FFF2-40B4-BE49-F238E27FC236}">
                <a16:creationId xmlns:a16="http://schemas.microsoft.com/office/drawing/2014/main" id="{FC5995A2-AFE7-F005-74DA-4E0E9FB27153}"/>
              </a:ext>
            </a:extLst>
          </p:cNvPr>
          <p:cNvPicPr>
            <a:picLocks noChangeAspect="1"/>
          </p:cNvPicPr>
          <p:nvPr/>
        </p:nvPicPr>
        <p:blipFill>
          <a:blip r:embed="rId4"/>
          <a:stretch>
            <a:fillRect/>
          </a:stretch>
        </p:blipFill>
        <p:spPr>
          <a:xfrm>
            <a:off x="6089474" y="2025035"/>
            <a:ext cx="5976006" cy="2909518"/>
          </a:xfrm>
          <a:prstGeom prst="rect">
            <a:avLst/>
          </a:prstGeom>
        </p:spPr>
      </p:pic>
    </p:spTree>
    <p:extLst>
      <p:ext uri="{BB962C8B-B14F-4D97-AF65-F5344CB8AC3E}">
        <p14:creationId xmlns:p14="http://schemas.microsoft.com/office/powerpoint/2010/main" val="10425780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0000">
                                          <p:cBhvr additive="base">
                                            <p:cTn id="7" dur="75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14:bounceEnd="40000">
                                          <p:cBhvr additive="base">
                                            <p:cTn id="11" dur="750" fill="hold"/>
                                            <p:tgtEl>
                                              <p:spTgt spid="21"/>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21"/>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p:tgtEl>
                                              <p:spTgt spid="23"/>
                                            </p:tgtEl>
                                            <p:attrNameLst>
                                              <p:attrName>ppt_y</p:attrName>
                                            </p:attrNameLst>
                                          </p:cBhvr>
                                          <p:tavLst>
                                            <p:tav tm="0">
                                              <p:val>
                                                <p:strVal val="#ppt_y+#ppt_h*1.125000"/>
                                              </p:val>
                                            </p:tav>
                                            <p:tav tm="100000">
                                              <p:val>
                                                <p:strVal val="#ppt_y"/>
                                              </p:val>
                                            </p:tav>
                                          </p:tavLst>
                                        </p:anim>
                                        <p:animEffect transition="in" filter="wipe(up)">
                                          <p:cBhvr>
                                            <p:cTn id="22" dur="500"/>
                                            <p:tgtEl>
                                              <p:spTgt spid="23"/>
                                            </p:tgtEl>
                                          </p:cBhvr>
                                        </p:animEffect>
                                      </p:childTnLst>
                                    </p:cTn>
                                  </p:par>
                                  <p:par>
                                    <p:cTn id="23" presetID="53" presetClass="entr" presetSubtype="16"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1+#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1000"/>
                                            <p:tgtEl>
                                              <p:spTgt spid="52"/>
                                            </p:tgtEl>
                                          </p:cBhvr>
                                        </p:animEffect>
                                        <p:anim calcmode="lin" valueType="num">
                                          <p:cBhvr>
                                            <p:cTn id="37" dur="1000" fill="hold"/>
                                            <p:tgtEl>
                                              <p:spTgt spid="52"/>
                                            </p:tgtEl>
                                            <p:attrNameLst>
                                              <p:attrName>ppt_x</p:attrName>
                                            </p:attrNameLst>
                                          </p:cBhvr>
                                          <p:tavLst>
                                            <p:tav tm="0">
                                              <p:val>
                                                <p:strVal val="#ppt_x"/>
                                              </p:val>
                                            </p:tav>
                                            <p:tav tm="100000">
                                              <p:val>
                                                <p:strVal val="#ppt_x"/>
                                              </p:val>
                                            </p:tav>
                                          </p:tavLst>
                                        </p:anim>
                                        <p:anim calcmode="lin" valueType="num">
                                          <p:cBhvr>
                                            <p:cTn id="38" dur="1000" fill="hold"/>
                                            <p:tgtEl>
                                              <p:spTgt spid="5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2" grpId="0"/>
          <p:bldP spid="20" grpId="0" animBg="1"/>
          <p:bldP spid="21" grpId="0" animBg="1"/>
          <p:bldP spid="22" grpId="0"/>
          <p:bldP spid="23"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0-#ppt_w/2"/>
                                              </p:val>
                                            </p:tav>
                                            <p:tav tm="100000">
                                              <p:val>
                                                <p:strVal val="#ppt_x"/>
                                              </p:val>
                                            </p:tav>
                                          </p:tavLst>
                                        </p:anim>
                                        <p:anim calcmode="lin" valueType="num">
                                          <p:cBhvr additive="base">
                                            <p:cTn id="8" dur="75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p:tgtEl>
                                              <p:spTgt spid="23"/>
                                            </p:tgtEl>
                                            <p:attrNameLst>
                                              <p:attrName>ppt_y</p:attrName>
                                            </p:attrNameLst>
                                          </p:cBhvr>
                                          <p:tavLst>
                                            <p:tav tm="0">
                                              <p:val>
                                                <p:strVal val="#ppt_y+#ppt_h*1.125000"/>
                                              </p:val>
                                            </p:tav>
                                            <p:tav tm="100000">
                                              <p:val>
                                                <p:strVal val="#ppt_y"/>
                                              </p:val>
                                            </p:tav>
                                          </p:tavLst>
                                        </p:anim>
                                        <p:animEffect transition="in" filter="wipe(up)">
                                          <p:cBhvr>
                                            <p:cTn id="22" dur="500"/>
                                            <p:tgtEl>
                                              <p:spTgt spid="23"/>
                                            </p:tgtEl>
                                          </p:cBhvr>
                                        </p:animEffect>
                                      </p:childTnLst>
                                    </p:cTn>
                                  </p:par>
                                  <p:par>
                                    <p:cTn id="23" presetID="53" presetClass="entr" presetSubtype="16"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1+#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1000"/>
                                            <p:tgtEl>
                                              <p:spTgt spid="52"/>
                                            </p:tgtEl>
                                          </p:cBhvr>
                                        </p:animEffect>
                                        <p:anim calcmode="lin" valueType="num">
                                          <p:cBhvr>
                                            <p:cTn id="37" dur="1000" fill="hold"/>
                                            <p:tgtEl>
                                              <p:spTgt spid="52"/>
                                            </p:tgtEl>
                                            <p:attrNameLst>
                                              <p:attrName>ppt_x</p:attrName>
                                            </p:attrNameLst>
                                          </p:cBhvr>
                                          <p:tavLst>
                                            <p:tav tm="0">
                                              <p:val>
                                                <p:strVal val="#ppt_x"/>
                                              </p:val>
                                            </p:tav>
                                            <p:tav tm="100000">
                                              <p:val>
                                                <p:strVal val="#ppt_x"/>
                                              </p:val>
                                            </p:tav>
                                          </p:tavLst>
                                        </p:anim>
                                        <p:anim calcmode="lin" valueType="num">
                                          <p:cBhvr>
                                            <p:cTn id="38" dur="1000" fill="hold"/>
                                            <p:tgtEl>
                                              <p:spTgt spid="5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2" grpId="0"/>
          <p:bldP spid="20" grpId="0" animBg="1"/>
          <p:bldP spid="21" grpId="0" animBg="1"/>
          <p:bldP spid="22" grpId="0"/>
          <p:bldP spid="23" grpId="0"/>
          <p:bldP spid="3"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1100797" y="-341224"/>
            <a:ext cx="9959926" cy="7540448"/>
          </a:xfrm>
          <a:custGeom>
            <a:avLst/>
            <a:gdLst>
              <a:gd name="connsiteX0" fmla="*/ 1572046 w 9058502"/>
              <a:gd name="connsiteY0" fmla="*/ 0 h 6858000"/>
              <a:gd name="connsiteX1" fmla="*/ 7486457 w 9058502"/>
              <a:gd name="connsiteY1" fmla="*/ 0 h 6858000"/>
              <a:gd name="connsiteX2" fmla="*/ 7574617 w 9058502"/>
              <a:gd name="connsiteY2" fmla="*/ 76367 h 6858000"/>
              <a:gd name="connsiteX3" fmla="*/ 9058502 w 9058502"/>
              <a:gd name="connsiteY3" fmla="*/ 3429000 h 6858000"/>
              <a:gd name="connsiteX4" fmla="*/ 7574617 w 9058502"/>
              <a:gd name="connsiteY4" fmla="*/ 6781634 h 6858000"/>
              <a:gd name="connsiteX5" fmla="*/ 7486457 w 9058502"/>
              <a:gd name="connsiteY5" fmla="*/ 6858000 h 6858000"/>
              <a:gd name="connsiteX6" fmla="*/ 1572046 w 9058502"/>
              <a:gd name="connsiteY6" fmla="*/ 6858000 h 6858000"/>
              <a:gd name="connsiteX7" fmla="*/ 1483885 w 9058502"/>
              <a:gd name="connsiteY7" fmla="*/ 6781634 h 6858000"/>
              <a:gd name="connsiteX8" fmla="*/ 0 w 9058502"/>
              <a:gd name="connsiteY8" fmla="*/ 3429000 h 6858000"/>
              <a:gd name="connsiteX9" fmla="*/ 1483885 w 9058502"/>
              <a:gd name="connsiteY9" fmla="*/ 763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58502" h="6858000">
                <a:moveTo>
                  <a:pt x="1572046" y="0"/>
                </a:moveTo>
                <a:lnTo>
                  <a:pt x="7486457" y="0"/>
                </a:lnTo>
                <a:lnTo>
                  <a:pt x="7574617" y="76367"/>
                </a:lnTo>
                <a:cubicBezTo>
                  <a:pt x="8486199" y="904893"/>
                  <a:pt x="9058502" y="2100112"/>
                  <a:pt x="9058502" y="3429000"/>
                </a:cubicBezTo>
                <a:cubicBezTo>
                  <a:pt x="9058502" y="4757888"/>
                  <a:pt x="8486199" y="5953108"/>
                  <a:pt x="7574617" y="6781634"/>
                </a:cubicBezTo>
                <a:lnTo>
                  <a:pt x="7486457" y="6858000"/>
                </a:lnTo>
                <a:lnTo>
                  <a:pt x="1572046" y="6858000"/>
                </a:lnTo>
                <a:lnTo>
                  <a:pt x="1483885" y="6781634"/>
                </a:lnTo>
                <a:cubicBezTo>
                  <a:pt x="572304" y="5953108"/>
                  <a:pt x="0" y="4757888"/>
                  <a:pt x="0" y="3429000"/>
                </a:cubicBezTo>
                <a:cubicBezTo>
                  <a:pt x="0" y="2100112"/>
                  <a:pt x="572304" y="904893"/>
                  <a:pt x="1483885" y="76367"/>
                </a:cubicBezTo>
                <a:close/>
              </a:path>
            </a:pathLst>
          </a:custGeom>
          <a:solidFill>
            <a:srgbClr val="1D4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5" name="任意多边形 24"/>
          <p:cNvSpPr/>
          <p:nvPr/>
        </p:nvSpPr>
        <p:spPr>
          <a:xfrm rot="16200000">
            <a:off x="2651761" y="-1100252"/>
            <a:ext cx="6857999" cy="9058502"/>
          </a:xfrm>
          <a:custGeom>
            <a:avLst/>
            <a:gdLst>
              <a:gd name="connsiteX0" fmla="*/ 6857999 w 6857999"/>
              <a:gd name="connsiteY0" fmla="*/ 1572046 h 9058502"/>
              <a:gd name="connsiteX1" fmla="*/ 6857999 w 6857999"/>
              <a:gd name="connsiteY1" fmla="*/ 7486457 h 9058502"/>
              <a:gd name="connsiteX2" fmla="*/ 6781632 w 6857999"/>
              <a:gd name="connsiteY2" fmla="*/ 7574617 h 9058502"/>
              <a:gd name="connsiteX3" fmla="*/ 3428999 w 6857999"/>
              <a:gd name="connsiteY3" fmla="*/ 9058502 h 9058502"/>
              <a:gd name="connsiteX4" fmla="*/ 76365 w 6857999"/>
              <a:gd name="connsiteY4" fmla="*/ 7574617 h 9058502"/>
              <a:gd name="connsiteX5" fmla="*/ 0 w 6857999"/>
              <a:gd name="connsiteY5" fmla="*/ 7486458 h 9058502"/>
              <a:gd name="connsiteX6" fmla="*/ 0 w 6857999"/>
              <a:gd name="connsiteY6" fmla="*/ 1572045 h 9058502"/>
              <a:gd name="connsiteX7" fmla="*/ 76365 w 6857999"/>
              <a:gd name="connsiteY7" fmla="*/ 1483885 h 9058502"/>
              <a:gd name="connsiteX8" fmla="*/ 3428999 w 6857999"/>
              <a:gd name="connsiteY8" fmla="*/ 0 h 9058502"/>
              <a:gd name="connsiteX9" fmla="*/ 6781632 w 6857999"/>
              <a:gd name="connsiteY9" fmla="*/ 1483885 h 905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7999" h="9058502">
                <a:moveTo>
                  <a:pt x="6857999" y="1572046"/>
                </a:moveTo>
                <a:lnTo>
                  <a:pt x="6857999" y="7486457"/>
                </a:lnTo>
                <a:lnTo>
                  <a:pt x="6781632" y="7574617"/>
                </a:lnTo>
                <a:cubicBezTo>
                  <a:pt x="5953106" y="8486199"/>
                  <a:pt x="4757887" y="9058502"/>
                  <a:pt x="3428999" y="9058502"/>
                </a:cubicBezTo>
                <a:cubicBezTo>
                  <a:pt x="2100111" y="9058502"/>
                  <a:pt x="904891" y="8486199"/>
                  <a:pt x="76365" y="7574617"/>
                </a:cubicBezTo>
                <a:lnTo>
                  <a:pt x="0" y="7486458"/>
                </a:lnTo>
                <a:lnTo>
                  <a:pt x="0" y="1572045"/>
                </a:lnTo>
                <a:lnTo>
                  <a:pt x="76365" y="1483885"/>
                </a:lnTo>
                <a:cubicBezTo>
                  <a:pt x="904891" y="572304"/>
                  <a:pt x="2100111" y="0"/>
                  <a:pt x="3428999" y="0"/>
                </a:cubicBezTo>
                <a:cubicBezTo>
                  <a:pt x="4757887" y="0"/>
                  <a:pt x="5953106" y="572304"/>
                  <a:pt x="6781632" y="1483885"/>
                </a:cubicBezTo>
                <a:close/>
              </a:path>
            </a:pathLst>
          </a:custGeom>
          <a:blipFill dpi="0"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l="-49065" r="-49065"/>
            </a:stretch>
          </a:blipFill>
          <a:ln>
            <a:noFill/>
          </a:ln>
          <a:effectLst>
            <a:outerShdw blurRad="698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方正黑体简体" panose="02010601030101010101" pitchFamily="2" charset="-122"/>
            </a:endParaRPr>
          </a:p>
        </p:txBody>
      </p:sp>
      <p:sp>
        <p:nvSpPr>
          <p:cNvPr id="3" name="椭圆 2"/>
          <p:cNvSpPr/>
          <p:nvPr/>
        </p:nvSpPr>
        <p:spPr>
          <a:xfrm>
            <a:off x="2138250" y="-487529"/>
            <a:ext cx="7885021" cy="7885021"/>
          </a:xfrm>
          <a:prstGeom prst="ellipse">
            <a:avLst/>
          </a:prstGeom>
          <a:solidFill>
            <a:schemeClr val="bg1"/>
          </a:solidFill>
          <a:ln>
            <a:noFill/>
          </a:ln>
          <a:effectLst>
            <a:glow rad="228600">
              <a:schemeClr val="tx1">
                <a:lumMod val="50000"/>
                <a:lumOff val="50000"/>
                <a:alpha val="1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3688108" y="2947149"/>
            <a:ext cx="5406626" cy="1015663"/>
          </a:xfrm>
          <a:prstGeom prst="rect">
            <a:avLst/>
          </a:prstGeom>
          <a:noFill/>
        </p:spPr>
        <p:txBody>
          <a:bodyPr wrap="square" rtlCol="0">
            <a:spAutoFit/>
            <a:scene3d>
              <a:camera prst="orthographicFront"/>
              <a:lightRig rig="threePt" dir="t"/>
            </a:scene3d>
            <a:sp3d contourW="12700"/>
          </a:bodyPr>
          <a:lstStyle/>
          <a:p>
            <a:pPr algn="dist"/>
            <a:r>
              <a:rPr lang="zh-CN" altLang="en-US" sz="6000" b="1" dirty="0">
                <a:solidFill>
                  <a:srgbClr val="414141"/>
                </a:solidFill>
                <a:ea typeface="方正黑体简体" panose="02010601030101010101" pitchFamily="2" charset="-122"/>
              </a:rPr>
              <a:t>感谢聆听！</a:t>
            </a:r>
          </a:p>
        </p:txBody>
      </p:sp>
    </p:spTree>
    <p:extLst>
      <p:ext uri="{BB962C8B-B14F-4D97-AF65-F5344CB8AC3E}">
        <p14:creationId xmlns:p14="http://schemas.microsoft.com/office/powerpoint/2010/main" val="391788277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750"/>
                                </p:stCondLst>
                                <p:childTnLst>
                                  <p:par>
                                    <p:cTn id="19" presetID="50" presetClass="entr" presetSubtype="0"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p:cTn id="21" dur="1000" fill="hold"/>
                                            <p:tgtEl>
                                              <p:spTgt spid="41"/>
                                            </p:tgtEl>
                                            <p:attrNameLst>
                                              <p:attrName>ppt_w</p:attrName>
                                            </p:attrNameLst>
                                          </p:cBhvr>
                                          <p:tavLst>
                                            <p:tav tm="0">
                                              <p:val>
                                                <p:strVal val="#ppt_w+.3"/>
                                              </p:val>
                                            </p:tav>
                                            <p:tav tm="100000">
                                              <p:val>
                                                <p:strVal val="#ppt_w"/>
                                              </p:val>
                                            </p:tav>
                                          </p:tavLst>
                                        </p:anim>
                                        <p:anim calcmode="lin" valueType="num">
                                          <p:cBhvr>
                                            <p:cTn id="22" dur="1000" fill="hold"/>
                                            <p:tgtEl>
                                              <p:spTgt spid="41"/>
                                            </p:tgtEl>
                                            <p:attrNameLst>
                                              <p:attrName>ppt_h</p:attrName>
                                            </p:attrNameLst>
                                          </p:cBhvr>
                                          <p:tavLst>
                                            <p:tav tm="0">
                                              <p:val>
                                                <p:strVal val="#ppt_h"/>
                                              </p:val>
                                            </p:tav>
                                            <p:tav tm="100000">
                                              <p:val>
                                                <p:strVal val="#ppt_h"/>
                                              </p:val>
                                            </p:tav>
                                          </p:tavLst>
                                        </p:anim>
                                        <p:animEffect transition="in" filter="fade">
                                          <p:cBhvr>
                                            <p:cTn id="23"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5" grpId="0" animBg="1"/>
          <p:bldP spid="3" grpId="0" animBg="1"/>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750"/>
                                </p:stCondLst>
                                <p:childTnLst>
                                  <p:par>
                                    <p:cTn id="19" presetID="53" presetClass="entr" presetSubtype="16"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par>
                              <p:cTn id="24" fill="hold">
                                <p:stCondLst>
                                  <p:cond delay="1250"/>
                                </p:stCondLst>
                                <p:childTnLst>
                                  <p:par>
                                    <p:cTn id="25" presetID="50" presetClass="entr" presetSubtype="0" decel="10000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1000" fill="hold"/>
                                            <p:tgtEl>
                                              <p:spTgt spid="26"/>
                                            </p:tgtEl>
                                            <p:attrNameLst>
                                              <p:attrName>ppt_w</p:attrName>
                                            </p:attrNameLst>
                                          </p:cBhvr>
                                          <p:tavLst>
                                            <p:tav tm="0">
                                              <p:val>
                                                <p:strVal val="#ppt_w+.3"/>
                                              </p:val>
                                            </p:tav>
                                            <p:tav tm="100000">
                                              <p:val>
                                                <p:strVal val="#ppt_w"/>
                                              </p:val>
                                            </p:tav>
                                          </p:tavLst>
                                        </p:anim>
                                        <p:anim calcmode="lin" valueType="num">
                                          <p:cBhvr>
                                            <p:cTn id="28" dur="1000" fill="hold"/>
                                            <p:tgtEl>
                                              <p:spTgt spid="26"/>
                                            </p:tgtEl>
                                            <p:attrNameLst>
                                              <p:attrName>ppt_h</p:attrName>
                                            </p:attrNameLst>
                                          </p:cBhvr>
                                          <p:tavLst>
                                            <p:tav tm="0">
                                              <p:val>
                                                <p:strVal val="#ppt_h"/>
                                              </p:val>
                                            </p:tav>
                                            <p:tav tm="100000">
                                              <p:val>
                                                <p:strVal val="#ppt_h"/>
                                              </p:val>
                                            </p:tav>
                                          </p:tavLst>
                                        </p:anim>
                                        <p:animEffect transition="in" filter="fade">
                                          <p:cBhvr>
                                            <p:cTn id="29" dur="1000"/>
                                            <p:tgtEl>
                                              <p:spTgt spid="26"/>
                                            </p:tgtEl>
                                          </p:cBhvr>
                                        </p:animEffect>
                                      </p:childTnLst>
                                    </p:cTn>
                                  </p:par>
                                </p:childTnLst>
                              </p:cTn>
                            </p:par>
                            <p:par>
                              <p:cTn id="30" fill="hold">
                                <p:stCondLst>
                                  <p:cond delay="2250"/>
                                </p:stCondLst>
                                <p:childTnLst>
                                  <p:par>
                                    <p:cTn id="31" presetID="50" presetClass="entr" presetSubtype="0" decel="100000"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p:cTn id="33" dur="1000" fill="hold"/>
                                            <p:tgtEl>
                                              <p:spTgt spid="41"/>
                                            </p:tgtEl>
                                            <p:attrNameLst>
                                              <p:attrName>ppt_w</p:attrName>
                                            </p:attrNameLst>
                                          </p:cBhvr>
                                          <p:tavLst>
                                            <p:tav tm="0">
                                              <p:val>
                                                <p:strVal val="#ppt_w+.3"/>
                                              </p:val>
                                            </p:tav>
                                            <p:tav tm="100000">
                                              <p:val>
                                                <p:strVal val="#ppt_w"/>
                                              </p:val>
                                            </p:tav>
                                          </p:tavLst>
                                        </p:anim>
                                        <p:anim calcmode="lin" valueType="num">
                                          <p:cBhvr>
                                            <p:cTn id="34" dur="1000" fill="hold"/>
                                            <p:tgtEl>
                                              <p:spTgt spid="41"/>
                                            </p:tgtEl>
                                            <p:attrNameLst>
                                              <p:attrName>ppt_h</p:attrName>
                                            </p:attrNameLst>
                                          </p:cBhvr>
                                          <p:tavLst>
                                            <p:tav tm="0">
                                              <p:val>
                                                <p:strVal val="#ppt_h"/>
                                              </p:val>
                                            </p:tav>
                                            <p:tav tm="100000">
                                              <p:val>
                                                <p:strVal val="#ppt_h"/>
                                              </p:val>
                                            </p:tav>
                                          </p:tavLst>
                                        </p:anim>
                                        <p:animEffect transition="in" filter="fade">
                                          <p:cBhvr>
                                            <p:cTn id="35" dur="1000"/>
                                            <p:tgtEl>
                                              <p:spTgt spid="41"/>
                                            </p:tgtEl>
                                          </p:cBhvr>
                                        </p:animEffect>
                                      </p:childTnLst>
                                    </p:cTn>
                                  </p:par>
                                  <p:par>
                                    <p:cTn id="36" presetID="22" presetClass="entr" presetSubtype="1" fill="hold" grpId="0" nodeType="withEffect">
                                      <p:stCondLst>
                                        <p:cond delay="500"/>
                                      </p:stCondLst>
                                      <p:childTnLst>
                                        <p:set>
                                          <p:cBhvr>
                                            <p:cTn id="37" dur="1" fill="hold">
                                              <p:stCondLst>
                                                <p:cond delay="0"/>
                                              </p:stCondLst>
                                            </p:cTn>
                                            <p:tgtEl>
                                              <p:spTgt spid="43"/>
                                            </p:tgtEl>
                                            <p:attrNameLst>
                                              <p:attrName>style.visibility</p:attrName>
                                            </p:attrNameLst>
                                          </p:cBhvr>
                                          <p:to>
                                            <p:strVal val="visible"/>
                                          </p:to>
                                        </p:set>
                                        <p:animEffect transition="in" filter="wipe(up)">
                                          <p:cBhvr>
                                            <p:cTn id="38" dur="500"/>
                                            <p:tgtEl>
                                              <p:spTgt spid="43"/>
                                            </p:tgtEl>
                                          </p:cBhvr>
                                        </p:animEffect>
                                      </p:childTnLst>
                                    </p:cTn>
                                  </p:par>
                                </p:childTnLst>
                              </p:cTn>
                            </p:par>
                            <p:par>
                              <p:cTn id="39" fill="hold">
                                <p:stCondLst>
                                  <p:cond delay="3250"/>
                                </p:stCondLst>
                                <p:childTnLst>
                                  <p:par>
                                    <p:cTn id="40" presetID="2" presetClass="entr" presetSubtype="4" fill="hold" nodeType="afterEffect">
                                      <p:stCondLst>
                                        <p:cond delay="0"/>
                                      </p:stCondLst>
                                      <p:childTnLst>
                                        <p:set>
                                          <p:cBhvr>
                                            <p:cTn id="41" dur="1" fill="hold">
                                              <p:stCondLst>
                                                <p:cond delay="0"/>
                                              </p:stCondLst>
                                            </p:cTn>
                                            <p:tgtEl>
                                              <p:spTgt spid="55"/>
                                            </p:tgtEl>
                                            <p:attrNameLst>
                                              <p:attrName>style.visibility</p:attrName>
                                            </p:attrNameLst>
                                          </p:cBhvr>
                                          <p:to>
                                            <p:strVal val="visible"/>
                                          </p:to>
                                        </p:set>
                                        <p:anim calcmode="lin" valueType="num">
                                          <p:cBhvr additive="base">
                                            <p:cTn id="42" dur="750" fill="hold"/>
                                            <p:tgtEl>
                                              <p:spTgt spid="55"/>
                                            </p:tgtEl>
                                            <p:attrNameLst>
                                              <p:attrName>ppt_x</p:attrName>
                                            </p:attrNameLst>
                                          </p:cBhvr>
                                          <p:tavLst>
                                            <p:tav tm="0">
                                              <p:val>
                                                <p:strVal val="#ppt_x"/>
                                              </p:val>
                                            </p:tav>
                                            <p:tav tm="100000">
                                              <p:val>
                                                <p:strVal val="#ppt_x"/>
                                              </p:val>
                                            </p:tav>
                                          </p:tavLst>
                                        </p:anim>
                                        <p:anim calcmode="lin" valueType="num">
                                          <p:cBhvr additive="base">
                                            <p:cTn id="43" dur="75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5" grpId="0" animBg="1"/>
          <p:bldP spid="3" grpId="0" animBg="1"/>
          <p:bldP spid="41" grpId="0"/>
          <p:bldP spid="42" grpId="0"/>
          <p:bldP spid="43" grpId="0"/>
          <p:bldP spid="26"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61"/>
          <p:cNvSpPr/>
          <p:nvPr/>
        </p:nvSpPr>
        <p:spPr>
          <a:xfrm>
            <a:off x="1072926" y="-8632"/>
            <a:ext cx="10639698"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39698" h="6866632">
                <a:moveTo>
                  <a:pt x="1572046" y="0"/>
                </a:moveTo>
                <a:lnTo>
                  <a:pt x="5264571" y="0"/>
                </a:lnTo>
                <a:lnTo>
                  <a:pt x="7486457" y="0"/>
                </a:lnTo>
                <a:lnTo>
                  <a:pt x="10639698" y="0"/>
                </a:lnTo>
                <a:lnTo>
                  <a:pt x="10639698" y="6857554"/>
                </a:lnTo>
                <a:lnTo>
                  <a:pt x="7496924" y="6857554"/>
                </a:lnTo>
                <a:lnTo>
                  <a:pt x="7486457" y="6866632"/>
                </a:lnTo>
                <a:lnTo>
                  <a:pt x="1572046" y="6866632"/>
                </a:lnTo>
                <a:lnTo>
                  <a:pt x="1483885" y="6790170"/>
                </a:lnTo>
                <a:cubicBezTo>
                  <a:pt x="572304" y="5960601"/>
                  <a:pt x="0" y="4763877"/>
                  <a:pt x="0" y="3433316"/>
                </a:cubicBezTo>
                <a:cubicBezTo>
                  <a:pt x="0" y="2102756"/>
                  <a:pt x="572304" y="906032"/>
                  <a:pt x="1483885" y="76463"/>
                </a:cubicBezTo>
                <a:close/>
              </a:path>
            </a:pathLst>
          </a:custGeom>
          <a:solidFill>
            <a:srgbClr val="1D4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39" name="任意多边形 38"/>
          <p:cNvSpPr/>
          <p:nvPr/>
        </p:nvSpPr>
        <p:spPr>
          <a:xfrm>
            <a:off x="1551509" y="-8632"/>
            <a:ext cx="10639698"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39698" h="6866632">
                <a:moveTo>
                  <a:pt x="1572046" y="0"/>
                </a:moveTo>
                <a:lnTo>
                  <a:pt x="5264571" y="0"/>
                </a:lnTo>
                <a:lnTo>
                  <a:pt x="7486457" y="0"/>
                </a:lnTo>
                <a:lnTo>
                  <a:pt x="10639698" y="0"/>
                </a:lnTo>
                <a:lnTo>
                  <a:pt x="10639698" y="6857554"/>
                </a:lnTo>
                <a:lnTo>
                  <a:pt x="7496924" y="6857554"/>
                </a:lnTo>
                <a:lnTo>
                  <a:pt x="7486457" y="6866632"/>
                </a:lnTo>
                <a:lnTo>
                  <a:pt x="1572046" y="6866632"/>
                </a:lnTo>
                <a:lnTo>
                  <a:pt x="1483885" y="6790170"/>
                </a:lnTo>
                <a:cubicBezTo>
                  <a:pt x="572304" y="5960601"/>
                  <a:pt x="0" y="4763877"/>
                  <a:pt x="0" y="3433316"/>
                </a:cubicBezTo>
                <a:cubicBezTo>
                  <a:pt x="0" y="2102756"/>
                  <a:pt x="572304" y="906032"/>
                  <a:pt x="1483885" y="76463"/>
                </a:cubicBezTo>
                <a:close/>
              </a:path>
            </a:pathLst>
          </a:custGeom>
          <a:blipFill dpi="0"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l="-19224" t="-15381" r="1" b="-7775"/>
            </a:stretch>
          </a:blipFill>
          <a:ln>
            <a:noFill/>
          </a:ln>
          <a:effectLst>
            <a:outerShdw blurRad="3683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7" name="矩形 26"/>
          <p:cNvSpPr/>
          <p:nvPr/>
        </p:nvSpPr>
        <p:spPr>
          <a:xfrm>
            <a:off x="5780162" y="1233945"/>
            <a:ext cx="4731596" cy="960320"/>
          </a:xfrm>
          <a:prstGeom prst="rect">
            <a:avLst/>
          </a:prstGeom>
          <a:solidFill>
            <a:schemeClr val="bg1"/>
          </a:solidFill>
          <a:ln>
            <a:noFill/>
          </a:ln>
          <a:effectLst>
            <a:outerShdw blurRad="635000" dist="190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rot="5400000">
            <a:off x="1147717" y="3042765"/>
            <a:ext cx="4136750" cy="830997"/>
          </a:xfrm>
          <a:prstGeom prst="rect">
            <a:avLst/>
          </a:prstGeom>
          <a:noFill/>
        </p:spPr>
        <p:txBody>
          <a:bodyPr wrap="square" rtlCol="0">
            <a:spAutoFit/>
            <a:scene3d>
              <a:camera prst="orthographicFront"/>
              <a:lightRig rig="threePt" dir="t"/>
            </a:scene3d>
            <a:sp3d contourW="12700"/>
          </a:bodyPr>
          <a:lstStyle/>
          <a:p>
            <a:pPr algn="dist"/>
            <a:r>
              <a:rPr lang="en-US" altLang="zh-CN" sz="4800" dirty="0">
                <a:solidFill>
                  <a:srgbClr val="595959">
                    <a:alpha val="29000"/>
                  </a:srgbClr>
                </a:solidFill>
                <a:latin typeface="方正大标宋简体" panose="03000509000000000000" pitchFamily="65" charset="-122"/>
                <a:ea typeface="方正大标宋简体" panose="03000509000000000000" pitchFamily="65" charset="-122"/>
              </a:rPr>
              <a:t>CONTENTS</a:t>
            </a:r>
            <a:endParaRPr lang="zh-CN" altLang="en-US" sz="4800" dirty="0">
              <a:solidFill>
                <a:srgbClr val="595959">
                  <a:alpha val="29000"/>
                </a:srgbClr>
              </a:solidFill>
              <a:latin typeface="方正大标宋简体" panose="03000509000000000000" pitchFamily="65" charset="-122"/>
              <a:ea typeface="方正大标宋简体" panose="03000509000000000000" pitchFamily="65" charset="-122"/>
            </a:endParaRPr>
          </a:p>
        </p:txBody>
      </p:sp>
      <p:sp>
        <p:nvSpPr>
          <p:cNvPr id="40" name="文本框 39"/>
          <p:cNvSpPr txBox="1"/>
          <p:nvPr/>
        </p:nvSpPr>
        <p:spPr>
          <a:xfrm>
            <a:off x="3525433" y="2396433"/>
            <a:ext cx="909515" cy="2123658"/>
          </a:xfrm>
          <a:prstGeom prst="rect">
            <a:avLst/>
          </a:prstGeom>
          <a:noFill/>
        </p:spPr>
        <p:txBody>
          <a:bodyPr wrap="square" rtlCol="0">
            <a:spAutoFit/>
            <a:scene3d>
              <a:camera prst="orthographicFront"/>
              <a:lightRig rig="threePt" dir="t"/>
            </a:scene3d>
            <a:sp3d contourW="12700"/>
          </a:bodyPr>
          <a:lstStyle/>
          <a:p>
            <a:pPr algn="ctr"/>
            <a:r>
              <a:rPr lang="zh-CN" altLang="en-US" sz="6600" b="1" dirty="0">
                <a:solidFill>
                  <a:srgbClr val="1D4C77"/>
                </a:solidFill>
                <a:ea typeface="方正黑体简体" panose="02010601030101010101" pitchFamily="2" charset="-122"/>
              </a:rPr>
              <a:t>目录</a:t>
            </a:r>
          </a:p>
        </p:txBody>
      </p:sp>
      <p:grpSp>
        <p:nvGrpSpPr>
          <p:cNvPr id="35" name="组合 34"/>
          <p:cNvGrpSpPr/>
          <p:nvPr/>
        </p:nvGrpSpPr>
        <p:grpSpPr>
          <a:xfrm>
            <a:off x="5950840" y="1390557"/>
            <a:ext cx="3098567" cy="663726"/>
            <a:chOff x="5591150" y="1338211"/>
            <a:chExt cx="3098567" cy="663726"/>
          </a:xfrm>
        </p:grpSpPr>
        <p:sp>
          <p:nvSpPr>
            <p:cNvPr id="8" name="文本框 7"/>
            <p:cNvSpPr txBox="1"/>
            <p:nvPr/>
          </p:nvSpPr>
          <p:spPr>
            <a:xfrm>
              <a:off x="6499766" y="1434575"/>
              <a:ext cx="2189951"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ea typeface="方正黑体简体" panose="02010601030101010101" pitchFamily="2" charset="-122"/>
                </a:rPr>
                <a:t>项目展示</a:t>
              </a:r>
              <a:endParaRPr lang="zh-CN" altLang="en-US" i="1" dirty="0">
                <a:solidFill>
                  <a:schemeClr val="tx1">
                    <a:lumMod val="75000"/>
                    <a:lumOff val="25000"/>
                  </a:schemeClr>
                </a:solidFill>
                <a:ea typeface="方正黑体简体" panose="02010601030101010101" pitchFamily="2" charset="-122"/>
              </a:endParaRPr>
            </a:p>
          </p:txBody>
        </p:sp>
        <p:sp>
          <p:nvSpPr>
            <p:cNvPr id="41" name="椭圆 40"/>
            <p:cNvSpPr/>
            <p:nvPr/>
          </p:nvSpPr>
          <p:spPr>
            <a:xfrm>
              <a:off x="5591150" y="1338211"/>
              <a:ext cx="663726" cy="663726"/>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b="1" dirty="0">
                  <a:solidFill>
                    <a:srgbClr val="1D4C77"/>
                  </a:solidFill>
                  <a:latin typeface="Agency FB" panose="020B0503020202020204" pitchFamily="34" charset="0"/>
                  <a:ea typeface="方正黑体简体" panose="02010601030101010101" pitchFamily="2" charset="-122"/>
                </a:rPr>
                <a:t>01</a:t>
              </a:r>
              <a:endParaRPr lang="zh-CN" altLang="en-US" sz="2800" b="1" dirty="0">
                <a:solidFill>
                  <a:srgbClr val="1D4C77"/>
                </a:solidFill>
                <a:latin typeface="Agency FB" panose="020B0503020202020204" pitchFamily="34" charset="0"/>
                <a:ea typeface="方正黑体简体" panose="02010601030101010101" pitchFamily="2" charset="-122"/>
              </a:endParaRPr>
            </a:p>
          </p:txBody>
        </p:sp>
      </p:grpSp>
      <p:sp>
        <p:nvSpPr>
          <p:cNvPr id="31" name="矩形 30"/>
          <p:cNvSpPr/>
          <p:nvPr/>
        </p:nvSpPr>
        <p:spPr>
          <a:xfrm>
            <a:off x="5780162" y="2396433"/>
            <a:ext cx="4731596" cy="960320"/>
          </a:xfrm>
          <a:prstGeom prst="rect">
            <a:avLst/>
          </a:prstGeom>
          <a:solidFill>
            <a:schemeClr val="bg1"/>
          </a:solidFill>
          <a:ln>
            <a:noFill/>
          </a:ln>
          <a:effectLst>
            <a:outerShdw blurRad="635000" dist="190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780162" y="3558921"/>
            <a:ext cx="4731596" cy="960320"/>
          </a:xfrm>
          <a:prstGeom prst="rect">
            <a:avLst/>
          </a:prstGeom>
          <a:solidFill>
            <a:schemeClr val="bg1"/>
          </a:solidFill>
          <a:ln>
            <a:noFill/>
          </a:ln>
          <a:effectLst>
            <a:outerShdw blurRad="635000" dist="190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780162" y="4721409"/>
            <a:ext cx="4731596" cy="960320"/>
          </a:xfrm>
          <a:prstGeom prst="rect">
            <a:avLst/>
          </a:prstGeom>
          <a:solidFill>
            <a:schemeClr val="bg1"/>
          </a:solidFill>
          <a:ln>
            <a:noFill/>
          </a:ln>
          <a:effectLst>
            <a:outerShdw blurRad="635000" dist="190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5950840" y="2553267"/>
            <a:ext cx="4219138" cy="663726"/>
            <a:chOff x="5591150" y="1338211"/>
            <a:chExt cx="4219138" cy="663726"/>
          </a:xfrm>
        </p:grpSpPr>
        <p:sp>
          <p:nvSpPr>
            <p:cNvPr id="64" name="文本框 63"/>
            <p:cNvSpPr txBox="1"/>
            <p:nvPr/>
          </p:nvSpPr>
          <p:spPr>
            <a:xfrm>
              <a:off x="6499766" y="1385047"/>
              <a:ext cx="3310522"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tx1">
                      <a:lumMod val="75000"/>
                      <a:lumOff val="25000"/>
                    </a:schemeClr>
                  </a:solidFill>
                  <a:ea typeface="方正黑体简体" panose="02010601030101010101" pitchFamily="2" charset="-122"/>
                </a:rPr>
                <a:t>软件架构</a:t>
              </a:r>
              <a:r>
                <a:rPr lang="en-US" altLang="zh-CN" sz="2800" b="1" dirty="0">
                  <a:solidFill>
                    <a:schemeClr val="tx1">
                      <a:lumMod val="75000"/>
                      <a:lumOff val="25000"/>
                    </a:schemeClr>
                  </a:solidFill>
                  <a:ea typeface="方正黑体简体" panose="02010601030101010101" pitchFamily="2" charset="-122"/>
                </a:rPr>
                <a:t>&amp;</a:t>
              </a:r>
              <a:r>
                <a:rPr lang="zh-CN" altLang="en-US" sz="2800" b="1" dirty="0">
                  <a:solidFill>
                    <a:schemeClr val="tx1">
                      <a:lumMod val="75000"/>
                      <a:lumOff val="25000"/>
                    </a:schemeClr>
                  </a:solidFill>
                  <a:ea typeface="方正黑体简体" panose="02010601030101010101" pitchFamily="2" charset="-122"/>
                </a:rPr>
                <a:t>技术亮点</a:t>
              </a:r>
              <a:endParaRPr lang="zh-CN" altLang="en-US" i="1" dirty="0">
                <a:solidFill>
                  <a:schemeClr val="tx1">
                    <a:lumMod val="75000"/>
                    <a:lumOff val="25000"/>
                  </a:schemeClr>
                </a:solidFill>
                <a:ea typeface="方正黑体简体" panose="02010601030101010101" pitchFamily="2" charset="-122"/>
              </a:endParaRPr>
            </a:p>
          </p:txBody>
        </p:sp>
        <p:sp>
          <p:nvSpPr>
            <p:cNvPr id="38" name="椭圆 37"/>
            <p:cNvSpPr/>
            <p:nvPr/>
          </p:nvSpPr>
          <p:spPr>
            <a:xfrm>
              <a:off x="5591150" y="1338211"/>
              <a:ext cx="663726" cy="663726"/>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b="1" dirty="0">
                  <a:solidFill>
                    <a:srgbClr val="1D4C77"/>
                  </a:solidFill>
                  <a:latin typeface="Agency FB" panose="020B0503020202020204" pitchFamily="34" charset="0"/>
                  <a:ea typeface="方正黑体简体" panose="02010601030101010101" pitchFamily="2" charset="-122"/>
                </a:rPr>
                <a:t>02</a:t>
              </a:r>
              <a:endParaRPr lang="zh-CN" altLang="en-US" sz="2800" b="1" dirty="0">
                <a:solidFill>
                  <a:srgbClr val="1D4C77"/>
                </a:solidFill>
                <a:latin typeface="Agency FB" panose="020B0503020202020204" pitchFamily="34" charset="0"/>
                <a:ea typeface="方正黑体简体" panose="02010601030101010101" pitchFamily="2" charset="-122"/>
              </a:endParaRPr>
            </a:p>
          </p:txBody>
        </p:sp>
      </p:grpSp>
      <p:grpSp>
        <p:nvGrpSpPr>
          <p:cNvPr id="65" name="组合 64"/>
          <p:cNvGrpSpPr/>
          <p:nvPr/>
        </p:nvGrpSpPr>
        <p:grpSpPr>
          <a:xfrm>
            <a:off x="5950840" y="3715977"/>
            <a:ext cx="2529573" cy="663726"/>
            <a:chOff x="5591150" y="1338211"/>
            <a:chExt cx="2529573" cy="663726"/>
          </a:xfrm>
        </p:grpSpPr>
        <p:sp>
          <p:nvSpPr>
            <p:cNvPr id="69" name="文本框 68"/>
            <p:cNvSpPr txBox="1"/>
            <p:nvPr/>
          </p:nvSpPr>
          <p:spPr>
            <a:xfrm>
              <a:off x="6499766" y="1408464"/>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tx1">
                      <a:lumMod val="75000"/>
                      <a:lumOff val="25000"/>
                    </a:schemeClr>
                  </a:solidFill>
                  <a:ea typeface="方正黑体简体" panose="02010601030101010101" pitchFamily="2" charset="-122"/>
                </a:rPr>
                <a:t>迭代评估</a:t>
              </a:r>
              <a:endParaRPr lang="zh-CN" altLang="en-US" i="1" dirty="0">
                <a:solidFill>
                  <a:schemeClr val="tx1">
                    <a:lumMod val="75000"/>
                    <a:lumOff val="25000"/>
                  </a:schemeClr>
                </a:solidFill>
                <a:ea typeface="方正黑体简体" panose="02010601030101010101" pitchFamily="2" charset="-122"/>
              </a:endParaRPr>
            </a:p>
          </p:txBody>
        </p:sp>
        <p:sp>
          <p:nvSpPr>
            <p:cNvPr id="67" name="椭圆 66"/>
            <p:cNvSpPr/>
            <p:nvPr/>
          </p:nvSpPr>
          <p:spPr>
            <a:xfrm>
              <a:off x="5591150" y="1338211"/>
              <a:ext cx="663726" cy="663726"/>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b="1" dirty="0">
                  <a:solidFill>
                    <a:srgbClr val="1D4C77"/>
                  </a:solidFill>
                  <a:latin typeface="Agency FB" panose="020B0503020202020204" pitchFamily="34" charset="0"/>
                  <a:ea typeface="方正黑体简体" panose="02010601030101010101" pitchFamily="2" charset="-122"/>
                </a:rPr>
                <a:t>03</a:t>
              </a:r>
              <a:endParaRPr lang="zh-CN" altLang="en-US" sz="2800" b="1" dirty="0">
                <a:solidFill>
                  <a:srgbClr val="1D4C77"/>
                </a:solidFill>
                <a:latin typeface="Agency FB" panose="020B0503020202020204" pitchFamily="34" charset="0"/>
                <a:ea typeface="方正黑体简体" panose="02010601030101010101" pitchFamily="2" charset="-122"/>
              </a:endParaRPr>
            </a:p>
          </p:txBody>
        </p:sp>
      </p:grpSp>
      <p:grpSp>
        <p:nvGrpSpPr>
          <p:cNvPr id="70" name="组合 69"/>
          <p:cNvGrpSpPr/>
          <p:nvPr/>
        </p:nvGrpSpPr>
        <p:grpSpPr>
          <a:xfrm>
            <a:off x="5950840" y="4878687"/>
            <a:ext cx="2529573" cy="663726"/>
            <a:chOff x="5591150" y="1338211"/>
            <a:chExt cx="2529573" cy="663726"/>
          </a:xfrm>
        </p:grpSpPr>
        <p:sp>
          <p:nvSpPr>
            <p:cNvPr id="74" name="文本框 73"/>
            <p:cNvSpPr txBox="1"/>
            <p:nvPr/>
          </p:nvSpPr>
          <p:spPr>
            <a:xfrm>
              <a:off x="6499766" y="1415994"/>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tx1">
                      <a:lumMod val="75000"/>
                      <a:lumOff val="25000"/>
                    </a:schemeClr>
                  </a:solidFill>
                  <a:ea typeface="方正黑体简体" panose="02010601030101010101" pitchFamily="2" charset="-122"/>
                </a:rPr>
                <a:t>后续展望</a:t>
              </a:r>
              <a:endParaRPr lang="zh-CN" altLang="en-US" i="1" dirty="0">
                <a:solidFill>
                  <a:schemeClr val="tx1">
                    <a:lumMod val="75000"/>
                    <a:lumOff val="25000"/>
                  </a:schemeClr>
                </a:solidFill>
                <a:ea typeface="方正黑体简体" panose="02010601030101010101" pitchFamily="2" charset="-122"/>
              </a:endParaRPr>
            </a:p>
          </p:txBody>
        </p:sp>
        <p:sp>
          <p:nvSpPr>
            <p:cNvPr id="72" name="椭圆 71"/>
            <p:cNvSpPr/>
            <p:nvPr/>
          </p:nvSpPr>
          <p:spPr>
            <a:xfrm>
              <a:off x="5591150" y="1338211"/>
              <a:ext cx="663726" cy="663726"/>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b="1" dirty="0">
                  <a:solidFill>
                    <a:srgbClr val="1D4C77"/>
                  </a:solidFill>
                  <a:latin typeface="Agency FB" panose="020B0503020202020204" pitchFamily="34" charset="0"/>
                  <a:ea typeface="方正黑体简体" panose="02010601030101010101" pitchFamily="2" charset="-122"/>
                </a:rPr>
                <a:t>04</a:t>
              </a:r>
              <a:endParaRPr lang="zh-CN" altLang="en-US" sz="2800" b="1" dirty="0">
                <a:solidFill>
                  <a:srgbClr val="1D4C77"/>
                </a:solidFill>
                <a:latin typeface="Agency FB" panose="020B0503020202020204" pitchFamily="34" charset="0"/>
                <a:ea typeface="方正黑体简体" panose="02010601030101010101" pitchFamily="2" charset="-122"/>
              </a:endParaRPr>
            </a:p>
          </p:txBody>
        </p:sp>
      </p:grpSp>
    </p:spTree>
    <p:extLst>
      <p:ext uri="{BB962C8B-B14F-4D97-AF65-F5344CB8AC3E}">
        <p14:creationId xmlns:p14="http://schemas.microsoft.com/office/powerpoint/2010/main" val="3445792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750" fill="hold"/>
                                            <p:tgtEl>
                                              <p:spTgt spid="39"/>
                                            </p:tgtEl>
                                            <p:attrNameLst>
                                              <p:attrName>ppt_x</p:attrName>
                                            </p:attrNameLst>
                                          </p:cBhvr>
                                          <p:tavLst>
                                            <p:tav tm="0">
                                              <p:val>
                                                <p:strVal val="1+#ppt_w/2"/>
                                              </p:val>
                                            </p:tav>
                                            <p:tav tm="100000">
                                              <p:val>
                                                <p:strVal val="#ppt_x"/>
                                              </p:val>
                                            </p:tav>
                                          </p:tavLst>
                                        </p:anim>
                                        <p:anim calcmode="lin" valueType="num">
                                          <p:cBhvr additive="base">
                                            <p:cTn id="8" dur="75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1+#ppt_w/2"/>
                                              </p:val>
                                            </p:tav>
                                            <p:tav tm="100000">
                                              <p:val>
                                                <p:strVal val="#ppt_x"/>
                                              </p:val>
                                            </p:tav>
                                          </p:tavLst>
                                        </p:anim>
                                        <p:anim calcmode="lin" valueType="num">
                                          <p:cBhvr additive="base">
                                            <p:cTn id="12" dur="500" fill="hold"/>
                                            <p:tgtEl>
                                              <p:spTgt spid="62"/>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2"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1000"/>
                                            <p:tgtEl>
                                              <p:spTgt spid="36"/>
                                            </p:tgtEl>
                                          </p:cBhvr>
                                        </p:animEffect>
                                        <p:anim calcmode="lin" valueType="num">
                                          <p:cBhvr>
                                            <p:cTn id="17" dur="1000" fill="hold"/>
                                            <p:tgtEl>
                                              <p:spTgt spid="36"/>
                                            </p:tgtEl>
                                            <p:attrNameLst>
                                              <p:attrName>ppt_x</p:attrName>
                                            </p:attrNameLst>
                                          </p:cBhvr>
                                          <p:tavLst>
                                            <p:tav tm="0">
                                              <p:val>
                                                <p:strVal val="#ppt_x"/>
                                              </p:val>
                                            </p:tav>
                                            <p:tav tm="100000">
                                              <p:val>
                                                <p:strVal val="#ppt_x"/>
                                              </p:val>
                                            </p:tav>
                                          </p:tavLst>
                                        </p:anim>
                                        <p:anim calcmode="lin" valueType="num">
                                          <p:cBhvr>
                                            <p:cTn id="18" dur="1000" fill="hold"/>
                                            <p:tgtEl>
                                              <p:spTgt spid="36"/>
                                            </p:tgtEl>
                                            <p:attrNameLst>
                                              <p:attrName>ppt_y</p:attrName>
                                            </p:attrNameLst>
                                          </p:cBhvr>
                                          <p:tavLst>
                                            <p:tav tm="0">
                                              <p:val>
                                                <p:strVal val="#ppt_y+.1"/>
                                              </p:val>
                                            </p:tav>
                                            <p:tav tm="100000">
                                              <p:val>
                                                <p:strVal val="#ppt_y"/>
                                              </p:val>
                                            </p:tav>
                                          </p:tavLst>
                                        </p:anim>
                                      </p:childTnLst>
                                    </p:cTn>
                                  </p:par>
                                </p:childTnLst>
                              </p:cTn>
                            </p:par>
                            <p:par>
                              <p:cTn id="19" fill="hold">
                                <p:stCondLst>
                                  <p:cond delay="1750"/>
                                </p:stCondLst>
                                <p:childTnLst>
                                  <p:par>
                                    <p:cTn id="20" presetID="50" presetClass="entr" presetSubtype="0" decel="100000" fill="hold" grpId="0" nodeType="after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p:cTn id="22" dur="1000" fill="hold"/>
                                            <p:tgtEl>
                                              <p:spTgt spid="40"/>
                                            </p:tgtEl>
                                            <p:attrNameLst>
                                              <p:attrName>ppt_w</p:attrName>
                                            </p:attrNameLst>
                                          </p:cBhvr>
                                          <p:tavLst>
                                            <p:tav tm="0">
                                              <p:val>
                                                <p:strVal val="#ppt_w+.3"/>
                                              </p:val>
                                            </p:tav>
                                            <p:tav tm="100000">
                                              <p:val>
                                                <p:strVal val="#ppt_w"/>
                                              </p:val>
                                            </p:tav>
                                          </p:tavLst>
                                        </p:anim>
                                        <p:anim calcmode="lin" valueType="num">
                                          <p:cBhvr>
                                            <p:cTn id="23" dur="1000" fill="hold"/>
                                            <p:tgtEl>
                                              <p:spTgt spid="40"/>
                                            </p:tgtEl>
                                            <p:attrNameLst>
                                              <p:attrName>ppt_h</p:attrName>
                                            </p:attrNameLst>
                                          </p:cBhvr>
                                          <p:tavLst>
                                            <p:tav tm="0">
                                              <p:val>
                                                <p:strVal val="#ppt_h"/>
                                              </p:val>
                                            </p:tav>
                                            <p:tav tm="100000">
                                              <p:val>
                                                <p:strVal val="#ppt_h"/>
                                              </p:val>
                                            </p:tav>
                                          </p:tavLst>
                                        </p:anim>
                                        <p:animEffect transition="in" filter="fade">
                                          <p:cBhvr>
                                            <p:cTn id="24" dur="1000"/>
                                            <p:tgtEl>
                                              <p:spTgt spid="40"/>
                                            </p:tgtEl>
                                          </p:cBhvr>
                                        </p:animEffect>
                                      </p:childTnLst>
                                    </p:cTn>
                                  </p:par>
                                  <p:par>
                                    <p:cTn id="25" presetID="2" presetClass="entr" presetSubtype="2"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1+#ppt_w/2"/>
                                              </p:val>
                                            </p:tav>
                                            <p:tav tm="100000">
                                              <p:val>
                                                <p:strVal val="#ppt_x"/>
                                              </p:val>
                                            </p:tav>
                                          </p:tavLst>
                                        </p:anim>
                                        <p:anim calcmode="lin" valueType="num">
                                          <p:cBhvr additive="base">
                                            <p:cTn id="28" dur="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1+#ppt_w/2"/>
                                              </p:val>
                                            </p:tav>
                                            <p:tav tm="100000">
                                              <p:val>
                                                <p:strVal val="#ppt_x"/>
                                              </p:val>
                                            </p:tav>
                                          </p:tavLst>
                                        </p:anim>
                                        <p:anim calcmode="lin" valueType="num">
                                          <p:cBhvr additive="base">
                                            <p:cTn id="32" dur="500" fill="hold"/>
                                            <p:tgtEl>
                                              <p:spTgt spid="31"/>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1+#ppt_w/2"/>
                                              </p:val>
                                            </p:tav>
                                            <p:tav tm="100000">
                                              <p:val>
                                                <p:strVal val="#ppt_x"/>
                                              </p:val>
                                            </p:tav>
                                          </p:tavLst>
                                        </p:anim>
                                        <p:anim calcmode="lin" valueType="num">
                                          <p:cBhvr additive="base">
                                            <p:cTn id="36" dur="500" fill="hold"/>
                                            <p:tgtEl>
                                              <p:spTgt spid="3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1+#ppt_w/2"/>
                                              </p:val>
                                            </p:tav>
                                            <p:tav tm="100000">
                                              <p:val>
                                                <p:strVal val="#ppt_x"/>
                                              </p:val>
                                            </p:tav>
                                          </p:tavLst>
                                        </p:anim>
                                        <p:anim calcmode="lin" valueType="num">
                                          <p:cBhvr additive="base">
                                            <p:cTn id="40" dur="500" fill="hold"/>
                                            <p:tgtEl>
                                              <p:spTgt spid="42"/>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14:presetBounceEnd="40000">
                                      <p:stCondLst>
                                        <p:cond delay="250"/>
                                      </p:stCondLst>
                                      <p:childTnLst>
                                        <p:set>
                                          <p:cBhvr>
                                            <p:cTn id="42" dur="1" fill="hold">
                                              <p:stCondLst>
                                                <p:cond delay="0"/>
                                              </p:stCondLst>
                                            </p:cTn>
                                            <p:tgtEl>
                                              <p:spTgt spid="35"/>
                                            </p:tgtEl>
                                            <p:attrNameLst>
                                              <p:attrName>style.visibility</p:attrName>
                                            </p:attrNameLst>
                                          </p:cBhvr>
                                          <p:to>
                                            <p:strVal val="visible"/>
                                          </p:to>
                                        </p:set>
                                        <p:anim calcmode="lin" valueType="num" p14:bounceEnd="40000">
                                          <p:cBhvr additive="base">
                                            <p:cTn id="43" dur="750" fill="hold"/>
                                            <p:tgtEl>
                                              <p:spTgt spid="35"/>
                                            </p:tgtEl>
                                            <p:attrNameLst>
                                              <p:attrName>ppt_x</p:attrName>
                                            </p:attrNameLst>
                                          </p:cBhvr>
                                          <p:tavLst>
                                            <p:tav tm="0">
                                              <p:val>
                                                <p:strVal val="1+#ppt_w/2"/>
                                              </p:val>
                                            </p:tav>
                                            <p:tav tm="100000">
                                              <p:val>
                                                <p:strVal val="#ppt_x"/>
                                              </p:val>
                                            </p:tav>
                                          </p:tavLst>
                                        </p:anim>
                                        <p:anim calcmode="lin" valueType="num" p14:bounceEnd="40000">
                                          <p:cBhvr additive="base">
                                            <p:cTn id="44" dur="750" fill="hold"/>
                                            <p:tgtEl>
                                              <p:spTgt spid="35"/>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14:presetBounceEnd="40000">
                                      <p:stCondLst>
                                        <p:cond delay="250"/>
                                      </p:stCondLst>
                                      <p:childTnLst>
                                        <p:set>
                                          <p:cBhvr>
                                            <p:cTn id="46" dur="1" fill="hold">
                                              <p:stCondLst>
                                                <p:cond delay="0"/>
                                              </p:stCondLst>
                                            </p:cTn>
                                            <p:tgtEl>
                                              <p:spTgt spid="34"/>
                                            </p:tgtEl>
                                            <p:attrNameLst>
                                              <p:attrName>style.visibility</p:attrName>
                                            </p:attrNameLst>
                                          </p:cBhvr>
                                          <p:to>
                                            <p:strVal val="visible"/>
                                          </p:to>
                                        </p:set>
                                        <p:anim calcmode="lin" valueType="num" p14:bounceEnd="40000">
                                          <p:cBhvr additive="base">
                                            <p:cTn id="47" dur="750" fill="hold"/>
                                            <p:tgtEl>
                                              <p:spTgt spid="34"/>
                                            </p:tgtEl>
                                            <p:attrNameLst>
                                              <p:attrName>ppt_x</p:attrName>
                                            </p:attrNameLst>
                                          </p:cBhvr>
                                          <p:tavLst>
                                            <p:tav tm="0">
                                              <p:val>
                                                <p:strVal val="1+#ppt_w/2"/>
                                              </p:val>
                                            </p:tav>
                                            <p:tav tm="100000">
                                              <p:val>
                                                <p:strVal val="#ppt_x"/>
                                              </p:val>
                                            </p:tav>
                                          </p:tavLst>
                                        </p:anim>
                                        <p:anim calcmode="lin" valueType="num" p14:bounceEnd="40000">
                                          <p:cBhvr additive="base">
                                            <p:cTn id="48" dur="750" fill="hold"/>
                                            <p:tgtEl>
                                              <p:spTgt spid="34"/>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14:presetBounceEnd="40000">
                                      <p:stCondLst>
                                        <p:cond delay="250"/>
                                      </p:stCondLst>
                                      <p:childTnLst>
                                        <p:set>
                                          <p:cBhvr>
                                            <p:cTn id="50" dur="1" fill="hold">
                                              <p:stCondLst>
                                                <p:cond delay="0"/>
                                              </p:stCondLst>
                                            </p:cTn>
                                            <p:tgtEl>
                                              <p:spTgt spid="65"/>
                                            </p:tgtEl>
                                            <p:attrNameLst>
                                              <p:attrName>style.visibility</p:attrName>
                                            </p:attrNameLst>
                                          </p:cBhvr>
                                          <p:to>
                                            <p:strVal val="visible"/>
                                          </p:to>
                                        </p:set>
                                        <p:anim calcmode="lin" valueType="num" p14:bounceEnd="40000">
                                          <p:cBhvr additive="base">
                                            <p:cTn id="51" dur="750" fill="hold"/>
                                            <p:tgtEl>
                                              <p:spTgt spid="65"/>
                                            </p:tgtEl>
                                            <p:attrNameLst>
                                              <p:attrName>ppt_x</p:attrName>
                                            </p:attrNameLst>
                                          </p:cBhvr>
                                          <p:tavLst>
                                            <p:tav tm="0">
                                              <p:val>
                                                <p:strVal val="1+#ppt_w/2"/>
                                              </p:val>
                                            </p:tav>
                                            <p:tav tm="100000">
                                              <p:val>
                                                <p:strVal val="#ppt_x"/>
                                              </p:val>
                                            </p:tav>
                                          </p:tavLst>
                                        </p:anim>
                                        <p:anim calcmode="lin" valueType="num" p14:bounceEnd="40000">
                                          <p:cBhvr additive="base">
                                            <p:cTn id="52" dur="750" fill="hold"/>
                                            <p:tgtEl>
                                              <p:spTgt spid="65"/>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14:presetBounceEnd="40000">
                                      <p:stCondLst>
                                        <p:cond delay="250"/>
                                      </p:stCondLst>
                                      <p:childTnLst>
                                        <p:set>
                                          <p:cBhvr>
                                            <p:cTn id="54" dur="1" fill="hold">
                                              <p:stCondLst>
                                                <p:cond delay="0"/>
                                              </p:stCondLst>
                                            </p:cTn>
                                            <p:tgtEl>
                                              <p:spTgt spid="70"/>
                                            </p:tgtEl>
                                            <p:attrNameLst>
                                              <p:attrName>style.visibility</p:attrName>
                                            </p:attrNameLst>
                                          </p:cBhvr>
                                          <p:to>
                                            <p:strVal val="visible"/>
                                          </p:to>
                                        </p:set>
                                        <p:anim calcmode="lin" valueType="num" p14:bounceEnd="40000">
                                          <p:cBhvr additive="base">
                                            <p:cTn id="55" dur="750" fill="hold"/>
                                            <p:tgtEl>
                                              <p:spTgt spid="70"/>
                                            </p:tgtEl>
                                            <p:attrNameLst>
                                              <p:attrName>ppt_x</p:attrName>
                                            </p:attrNameLst>
                                          </p:cBhvr>
                                          <p:tavLst>
                                            <p:tav tm="0">
                                              <p:val>
                                                <p:strVal val="1+#ppt_w/2"/>
                                              </p:val>
                                            </p:tav>
                                            <p:tav tm="100000">
                                              <p:val>
                                                <p:strVal val="#ppt_x"/>
                                              </p:val>
                                            </p:tav>
                                          </p:tavLst>
                                        </p:anim>
                                        <p:anim calcmode="lin" valueType="num" p14:bounceEnd="40000">
                                          <p:cBhvr additive="base">
                                            <p:cTn id="56" dur="75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39" grpId="0" animBg="1"/>
          <p:bldP spid="27" grpId="0" animBg="1"/>
          <p:bldP spid="36" grpId="0"/>
          <p:bldP spid="40" grpId="0"/>
          <p:bldP spid="31" grpId="0" animBg="1"/>
          <p:bldP spid="32" grpId="0" animBg="1"/>
          <p:bldP spid="4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750" fill="hold"/>
                                            <p:tgtEl>
                                              <p:spTgt spid="39"/>
                                            </p:tgtEl>
                                            <p:attrNameLst>
                                              <p:attrName>ppt_x</p:attrName>
                                            </p:attrNameLst>
                                          </p:cBhvr>
                                          <p:tavLst>
                                            <p:tav tm="0">
                                              <p:val>
                                                <p:strVal val="1+#ppt_w/2"/>
                                              </p:val>
                                            </p:tav>
                                            <p:tav tm="100000">
                                              <p:val>
                                                <p:strVal val="#ppt_x"/>
                                              </p:val>
                                            </p:tav>
                                          </p:tavLst>
                                        </p:anim>
                                        <p:anim calcmode="lin" valueType="num">
                                          <p:cBhvr additive="base">
                                            <p:cTn id="8" dur="75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1+#ppt_w/2"/>
                                              </p:val>
                                            </p:tav>
                                            <p:tav tm="100000">
                                              <p:val>
                                                <p:strVal val="#ppt_x"/>
                                              </p:val>
                                            </p:tav>
                                          </p:tavLst>
                                        </p:anim>
                                        <p:anim calcmode="lin" valueType="num">
                                          <p:cBhvr additive="base">
                                            <p:cTn id="12" dur="500" fill="hold"/>
                                            <p:tgtEl>
                                              <p:spTgt spid="62"/>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2"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1000"/>
                                            <p:tgtEl>
                                              <p:spTgt spid="36"/>
                                            </p:tgtEl>
                                          </p:cBhvr>
                                        </p:animEffect>
                                        <p:anim calcmode="lin" valueType="num">
                                          <p:cBhvr>
                                            <p:cTn id="17" dur="1000" fill="hold"/>
                                            <p:tgtEl>
                                              <p:spTgt spid="36"/>
                                            </p:tgtEl>
                                            <p:attrNameLst>
                                              <p:attrName>ppt_x</p:attrName>
                                            </p:attrNameLst>
                                          </p:cBhvr>
                                          <p:tavLst>
                                            <p:tav tm="0">
                                              <p:val>
                                                <p:strVal val="#ppt_x"/>
                                              </p:val>
                                            </p:tav>
                                            <p:tav tm="100000">
                                              <p:val>
                                                <p:strVal val="#ppt_x"/>
                                              </p:val>
                                            </p:tav>
                                          </p:tavLst>
                                        </p:anim>
                                        <p:anim calcmode="lin" valueType="num">
                                          <p:cBhvr>
                                            <p:cTn id="18" dur="1000" fill="hold"/>
                                            <p:tgtEl>
                                              <p:spTgt spid="36"/>
                                            </p:tgtEl>
                                            <p:attrNameLst>
                                              <p:attrName>ppt_y</p:attrName>
                                            </p:attrNameLst>
                                          </p:cBhvr>
                                          <p:tavLst>
                                            <p:tav tm="0">
                                              <p:val>
                                                <p:strVal val="#ppt_y+.1"/>
                                              </p:val>
                                            </p:tav>
                                            <p:tav tm="100000">
                                              <p:val>
                                                <p:strVal val="#ppt_y"/>
                                              </p:val>
                                            </p:tav>
                                          </p:tavLst>
                                        </p:anim>
                                      </p:childTnLst>
                                    </p:cTn>
                                  </p:par>
                                </p:childTnLst>
                              </p:cTn>
                            </p:par>
                            <p:par>
                              <p:cTn id="19" fill="hold">
                                <p:stCondLst>
                                  <p:cond delay="1750"/>
                                </p:stCondLst>
                                <p:childTnLst>
                                  <p:par>
                                    <p:cTn id="20" presetID="50" presetClass="entr" presetSubtype="0" decel="100000" fill="hold" grpId="0" nodeType="after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p:cTn id="22" dur="1000" fill="hold"/>
                                            <p:tgtEl>
                                              <p:spTgt spid="40"/>
                                            </p:tgtEl>
                                            <p:attrNameLst>
                                              <p:attrName>ppt_w</p:attrName>
                                            </p:attrNameLst>
                                          </p:cBhvr>
                                          <p:tavLst>
                                            <p:tav tm="0">
                                              <p:val>
                                                <p:strVal val="#ppt_w+.3"/>
                                              </p:val>
                                            </p:tav>
                                            <p:tav tm="100000">
                                              <p:val>
                                                <p:strVal val="#ppt_w"/>
                                              </p:val>
                                            </p:tav>
                                          </p:tavLst>
                                        </p:anim>
                                        <p:anim calcmode="lin" valueType="num">
                                          <p:cBhvr>
                                            <p:cTn id="23" dur="1000" fill="hold"/>
                                            <p:tgtEl>
                                              <p:spTgt spid="40"/>
                                            </p:tgtEl>
                                            <p:attrNameLst>
                                              <p:attrName>ppt_h</p:attrName>
                                            </p:attrNameLst>
                                          </p:cBhvr>
                                          <p:tavLst>
                                            <p:tav tm="0">
                                              <p:val>
                                                <p:strVal val="#ppt_h"/>
                                              </p:val>
                                            </p:tav>
                                            <p:tav tm="100000">
                                              <p:val>
                                                <p:strVal val="#ppt_h"/>
                                              </p:val>
                                            </p:tav>
                                          </p:tavLst>
                                        </p:anim>
                                        <p:animEffect transition="in" filter="fade">
                                          <p:cBhvr>
                                            <p:cTn id="24" dur="1000"/>
                                            <p:tgtEl>
                                              <p:spTgt spid="40"/>
                                            </p:tgtEl>
                                          </p:cBhvr>
                                        </p:animEffect>
                                      </p:childTnLst>
                                    </p:cTn>
                                  </p:par>
                                  <p:par>
                                    <p:cTn id="25" presetID="2" presetClass="entr" presetSubtype="2"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1+#ppt_w/2"/>
                                              </p:val>
                                            </p:tav>
                                            <p:tav tm="100000">
                                              <p:val>
                                                <p:strVal val="#ppt_x"/>
                                              </p:val>
                                            </p:tav>
                                          </p:tavLst>
                                        </p:anim>
                                        <p:anim calcmode="lin" valueType="num">
                                          <p:cBhvr additive="base">
                                            <p:cTn id="28" dur="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1+#ppt_w/2"/>
                                              </p:val>
                                            </p:tav>
                                            <p:tav tm="100000">
                                              <p:val>
                                                <p:strVal val="#ppt_x"/>
                                              </p:val>
                                            </p:tav>
                                          </p:tavLst>
                                        </p:anim>
                                        <p:anim calcmode="lin" valueType="num">
                                          <p:cBhvr additive="base">
                                            <p:cTn id="32" dur="500" fill="hold"/>
                                            <p:tgtEl>
                                              <p:spTgt spid="31"/>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1+#ppt_w/2"/>
                                              </p:val>
                                            </p:tav>
                                            <p:tav tm="100000">
                                              <p:val>
                                                <p:strVal val="#ppt_x"/>
                                              </p:val>
                                            </p:tav>
                                          </p:tavLst>
                                        </p:anim>
                                        <p:anim calcmode="lin" valueType="num">
                                          <p:cBhvr additive="base">
                                            <p:cTn id="36" dur="500" fill="hold"/>
                                            <p:tgtEl>
                                              <p:spTgt spid="3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1+#ppt_w/2"/>
                                              </p:val>
                                            </p:tav>
                                            <p:tav tm="100000">
                                              <p:val>
                                                <p:strVal val="#ppt_x"/>
                                              </p:val>
                                            </p:tav>
                                          </p:tavLst>
                                        </p:anim>
                                        <p:anim calcmode="lin" valueType="num">
                                          <p:cBhvr additive="base">
                                            <p:cTn id="40" dur="500" fill="hold"/>
                                            <p:tgtEl>
                                              <p:spTgt spid="42"/>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25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750" fill="hold"/>
                                            <p:tgtEl>
                                              <p:spTgt spid="35"/>
                                            </p:tgtEl>
                                            <p:attrNameLst>
                                              <p:attrName>ppt_x</p:attrName>
                                            </p:attrNameLst>
                                          </p:cBhvr>
                                          <p:tavLst>
                                            <p:tav tm="0">
                                              <p:val>
                                                <p:strVal val="1+#ppt_w/2"/>
                                              </p:val>
                                            </p:tav>
                                            <p:tav tm="100000">
                                              <p:val>
                                                <p:strVal val="#ppt_x"/>
                                              </p:val>
                                            </p:tav>
                                          </p:tavLst>
                                        </p:anim>
                                        <p:anim calcmode="lin" valueType="num">
                                          <p:cBhvr additive="base">
                                            <p:cTn id="44" dur="750" fill="hold"/>
                                            <p:tgtEl>
                                              <p:spTgt spid="35"/>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25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750" fill="hold"/>
                                            <p:tgtEl>
                                              <p:spTgt spid="34"/>
                                            </p:tgtEl>
                                            <p:attrNameLst>
                                              <p:attrName>ppt_x</p:attrName>
                                            </p:attrNameLst>
                                          </p:cBhvr>
                                          <p:tavLst>
                                            <p:tav tm="0">
                                              <p:val>
                                                <p:strVal val="1+#ppt_w/2"/>
                                              </p:val>
                                            </p:tav>
                                            <p:tav tm="100000">
                                              <p:val>
                                                <p:strVal val="#ppt_x"/>
                                              </p:val>
                                            </p:tav>
                                          </p:tavLst>
                                        </p:anim>
                                        <p:anim calcmode="lin" valueType="num">
                                          <p:cBhvr additive="base">
                                            <p:cTn id="48" dur="750" fill="hold"/>
                                            <p:tgtEl>
                                              <p:spTgt spid="34"/>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250"/>
                                      </p:stCondLst>
                                      <p:childTnLst>
                                        <p:set>
                                          <p:cBhvr>
                                            <p:cTn id="50" dur="1" fill="hold">
                                              <p:stCondLst>
                                                <p:cond delay="0"/>
                                              </p:stCondLst>
                                            </p:cTn>
                                            <p:tgtEl>
                                              <p:spTgt spid="65"/>
                                            </p:tgtEl>
                                            <p:attrNameLst>
                                              <p:attrName>style.visibility</p:attrName>
                                            </p:attrNameLst>
                                          </p:cBhvr>
                                          <p:to>
                                            <p:strVal val="visible"/>
                                          </p:to>
                                        </p:set>
                                        <p:anim calcmode="lin" valueType="num">
                                          <p:cBhvr additive="base">
                                            <p:cTn id="51" dur="750" fill="hold"/>
                                            <p:tgtEl>
                                              <p:spTgt spid="65"/>
                                            </p:tgtEl>
                                            <p:attrNameLst>
                                              <p:attrName>ppt_x</p:attrName>
                                            </p:attrNameLst>
                                          </p:cBhvr>
                                          <p:tavLst>
                                            <p:tav tm="0">
                                              <p:val>
                                                <p:strVal val="1+#ppt_w/2"/>
                                              </p:val>
                                            </p:tav>
                                            <p:tav tm="100000">
                                              <p:val>
                                                <p:strVal val="#ppt_x"/>
                                              </p:val>
                                            </p:tav>
                                          </p:tavLst>
                                        </p:anim>
                                        <p:anim calcmode="lin" valueType="num">
                                          <p:cBhvr additive="base">
                                            <p:cTn id="52" dur="750" fill="hold"/>
                                            <p:tgtEl>
                                              <p:spTgt spid="65"/>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250"/>
                                      </p:stCondLst>
                                      <p:childTnLst>
                                        <p:set>
                                          <p:cBhvr>
                                            <p:cTn id="54" dur="1" fill="hold">
                                              <p:stCondLst>
                                                <p:cond delay="0"/>
                                              </p:stCondLst>
                                            </p:cTn>
                                            <p:tgtEl>
                                              <p:spTgt spid="70"/>
                                            </p:tgtEl>
                                            <p:attrNameLst>
                                              <p:attrName>style.visibility</p:attrName>
                                            </p:attrNameLst>
                                          </p:cBhvr>
                                          <p:to>
                                            <p:strVal val="visible"/>
                                          </p:to>
                                        </p:set>
                                        <p:anim calcmode="lin" valueType="num">
                                          <p:cBhvr additive="base">
                                            <p:cTn id="55" dur="750" fill="hold"/>
                                            <p:tgtEl>
                                              <p:spTgt spid="70"/>
                                            </p:tgtEl>
                                            <p:attrNameLst>
                                              <p:attrName>ppt_x</p:attrName>
                                            </p:attrNameLst>
                                          </p:cBhvr>
                                          <p:tavLst>
                                            <p:tav tm="0">
                                              <p:val>
                                                <p:strVal val="1+#ppt_w/2"/>
                                              </p:val>
                                            </p:tav>
                                            <p:tav tm="100000">
                                              <p:val>
                                                <p:strVal val="#ppt_x"/>
                                              </p:val>
                                            </p:tav>
                                          </p:tavLst>
                                        </p:anim>
                                        <p:anim calcmode="lin" valueType="num">
                                          <p:cBhvr additive="base">
                                            <p:cTn id="56" dur="75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39" grpId="0" animBg="1"/>
          <p:bldP spid="27" grpId="0" animBg="1"/>
          <p:bldP spid="36" grpId="0"/>
          <p:bldP spid="40" grpId="0"/>
          <p:bldP spid="31" grpId="0" animBg="1"/>
          <p:bldP spid="32" grpId="0" animBg="1"/>
          <p:bldP spid="42"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rot="2700000">
            <a:off x="7928335" y="2762503"/>
            <a:ext cx="3333640" cy="3231302"/>
          </a:xfrm>
          <a:prstGeom prst="roundRect">
            <a:avLst>
              <a:gd name="adj" fmla="val 34663"/>
            </a:avLst>
          </a:prstGeom>
          <a:solidFill>
            <a:srgbClr val="1D4C77">
              <a:alpha val="90000"/>
            </a:srgbClr>
          </a:solidFill>
          <a:ln>
            <a:no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solidFill>
                <a:srgbClr val="FFFFFF"/>
              </a:solidFill>
              <a:latin typeface="方正黑体简体" panose="02010601030101010101" pitchFamily="2" charset="-122"/>
              <a:ea typeface="方正黑体简体" panose="02010601030101010101" pitchFamily="2" charset="-122"/>
              <a:cs typeface="+mn-ea"/>
              <a:sym typeface="+mn-lt"/>
            </a:endParaRPr>
          </a:p>
        </p:txBody>
      </p:sp>
      <p:grpSp>
        <p:nvGrpSpPr>
          <p:cNvPr id="23" name="Group 22"/>
          <p:cNvGrpSpPr/>
          <p:nvPr/>
        </p:nvGrpSpPr>
        <p:grpSpPr>
          <a:xfrm>
            <a:off x="4534537" y="158788"/>
            <a:ext cx="3587700" cy="3286928"/>
            <a:chOff x="618625" y="2093622"/>
            <a:chExt cx="4600132" cy="4698794"/>
          </a:xfrm>
          <a:effectLst>
            <a:outerShdw blurRad="254000" dist="63500" dir="2700000" algn="tl" rotWithShape="0">
              <a:prstClr val="black">
                <a:alpha val="30000"/>
              </a:prstClr>
            </a:outerShdw>
          </a:effectLst>
        </p:grpSpPr>
        <p:sp>
          <p:nvSpPr>
            <p:cNvPr id="9" name="Rounded Rectangle 8"/>
            <p:cNvSpPr/>
            <p:nvPr/>
          </p:nvSpPr>
          <p:spPr>
            <a:xfrm rot="2700000">
              <a:off x="370755" y="2341492"/>
              <a:ext cx="4698794" cy="4203054"/>
            </a:xfrm>
            <a:prstGeom prst="roundRect">
              <a:avLst>
                <a:gd name="adj" fmla="val 34663"/>
              </a:avLst>
            </a:prstGeom>
            <a:solidFill>
              <a:schemeClr val="bg1"/>
            </a:solidFill>
            <a:ln>
              <a:noFill/>
            </a:ln>
            <a:effectLst>
              <a:outerShdw blurRad="1016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solidFill>
                  <a:schemeClr val="accent1"/>
                </a:solidFill>
                <a:latin typeface="方正黑体简体" panose="02010601030101010101" pitchFamily="2" charset="-122"/>
                <a:ea typeface="方正黑体简体" panose="02010601030101010101" pitchFamily="2" charset="-122"/>
                <a:cs typeface="+mn-ea"/>
                <a:sym typeface="+mn-lt"/>
              </a:endParaRPr>
            </a:p>
          </p:txBody>
        </p:sp>
        <p:sp>
          <p:nvSpPr>
            <p:cNvPr id="19" name="Title 3"/>
            <p:cNvSpPr txBox="1">
              <a:spLocks/>
            </p:cNvSpPr>
            <p:nvPr/>
          </p:nvSpPr>
          <p:spPr>
            <a:xfrm>
              <a:off x="1476479" y="2753380"/>
              <a:ext cx="3742278" cy="3379276"/>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130000"/>
                </a:lnSpc>
              </a:pPr>
              <a:r>
                <a:rPr lang="zh-CN" altLang="en-US" sz="2800" b="0" dirty="0">
                  <a:solidFill>
                    <a:srgbClr val="4F4D50"/>
                  </a:solidFill>
                  <a:latin typeface="+mn-ea"/>
                  <a:ea typeface="+mn-ea"/>
                  <a:cs typeface="+mn-ea"/>
                  <a:sym typeface="+mn-lt"/>
                </a:rPr>
                <a:t>  专家：</a:t>
              </a:r>
              <a:endParaRPr lang="en-US" altLang="zh-CN" sz="2800" b="0" dirty="0">
                <a:solidFill>
                  <a:srgbClr val="4F4D50"/>
                </a:solidFill>
                <a:latin typeface="+mn-ea"/>
                <a:ea typeface="+mn-ea"/>
                <a:cs typeface="+mn-ea"/>
                <a:sym typeface="+mn-lt"/>
              </a:endParaRPr>
            </a:p>
            <a:p>
              <a:pPr>
                <a:lnSpc>
                  <a:spcPct val="130000"/>
                </a:lnSpc>
              </a:pPr>
              <a:r>
                <a:rPr lang="zh-CN" altLang="en-US" sz="2800" b="0" dirty="0">
                  <a:solidFill>
                    <a:srgbClr val="4F4D50"/>
                  </a:solidFill>
                  <a:latin typeface="+mn-ea"/>
                  <a:ea typeface="+mn-ea"/>
                  <a:cs typeface="+mn-ea"/>
                  <a:sym typeface="+mn-lt"/>
                </a:rPr>
                <a:t>提供咨询</a:t>
              </a:r>
              <a:endParaRPr lang="en-US" altLang="zh-CN" sz="2800" b="0" dirty="0">
                <a:solidFill>
                  <a:srgbClr val="4F4D50"/>
                </a:solidFill>
                <a:latin typeface="+mn-ea"/>
                <a:ea typeface="+mn-ea"/>
                <a:cs typeface="+mn-ea"/>
                <a:sym typeface="+mn-lt"/>
              </a:endParaRPr>
            </a:p>
            <a:p>
              <a:pPr>
                <a:lnSpc>
                  <a:spcPct val="130000"/>
                </a:lnSpc>
              </a:pPr>
              <a:r>
                <a:rPr lang="zh-CN" altLang="en-US" sz="2800" b="0" dirty="0">
                  <a:solidFill>
                    <a:srgbClr val="4F4D50"/>
                  </a:solidFill>
                  <a:latin typeface="+mn-ea"/>
                  <a:ea typeface="+mn-ea"/>
                  <a:cs typeface="+mn-ea"/>
                  <a:sym typeface="+mn-lt"/>
                </a:rPr>
                <a:t>发布文章</a:t>
              </a:r>
              <a:r>
                <a:rPr lang="en-US" altLang="zh-CN" sz="2800" b="0" dirty="0">
                  <a:solidFill>
                    <a:srgbClr val="4F4D50"/>
                  </a:solidFill>
                  <a:latin typeface="+mn-ea"/>
                  <a:ea typeface="+mn-ea"/>
                  <a:cs typeface="+mn-ea"/>
                  <a:sym typeface="+mn-lt"/>
                </a:rPr>
                <a:t>,</a:t>
              </a:r>
            </a:p>
            <a:p>
              <a:pPr>
                <a:lnSpc>
                  <a:spcPct val="130000"/>
                </a:lnSpc>
              </a:pPr>
              <a:r>
                <a:rPr lang="zh-CN" altLang="en-US" sz="2800" b="0" dirty="0">
                  <a:solidFill>
                    <a:srgbClr val="4F4D50"/>
                  </a:solidFill>
                  <a:latin typeface="+mn-ea"/>
                  <a:ea typeface="+mn-ea"/>
                  <a:cs typeface="+mn-ea"/>
                  <a:sym typeface="+mn-lt"/>
                </a:rPr>
                <a:t>获得关注</a:t>
              </a:r>
              <a:r>
                <a:rPr lang="en-US" altLang="zh-CN" sz="2800" b="0" dirty="0">
                  <a:solidFill>
                    <a:srgbClr val="4F4D50"/>
                  </a:solidFill>
                  <a:latin typeface="+mn-ea"/>
                  <a:ea typeface="+mn-ea"/>
                  <a:cs typeface="+mn-ea"/>
                  <a:sym typeface="+mn-lt"/>
                </a:rPr>
                <a:t>…</a:t>
              </a:r>
            </a:p>
          </p:txBody>
        </p:sp>
      </p:grpSp>
      <p:sp>
        <p:nvSpPr>
          <p:cNvPr id="37" name="椭圆 3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01</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41" name="文本框 40"/>
          <p:cNvSpPr txBox="1"/>
          <p:nvPr/>
        </p:nvSpPr>
        <p:spPr>
          <a:xfrm>
            <a:off x="1568385" y="432980"/>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项目展示</a:t>
            </a:r>
          </a:p>
        </p:txBody>
      </p:sp>
      <p:sp>
        <p:nvSpPr>
          <p:cNvPr id="3" name="Title 3">
            <a:extLst>
              <a:ext uri="{FF2B5EF4-FFF2-40B4-BE49-F238E27FC236}">
                <a16:creationId xmlns:a16="http://schemas.microsoft.com/office/drawing/2014/main" id="{A344F365-729D-3E6E-5131-45850E5C7B49}"/>
              </a:ext>
            </a:extLst>
          </p:cNvPr>
          <p:cNvSpPr txBox="1">
            <a:spLocks/>
          </p:cNvSpPr>
          <p:nvPr/>
        </p:nvSpPr>
        <p:spPr>
          <a:xfrm>
            <a:off x="8317259" y="3123091"/>
            <a:ext cx="3403932" cy="2363891"/>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130000"/>
              </a:lnSpc>
            </a:pPr>
            <a:r>
              <a:rPr lang="zh-CN" altLang="en-US" sz="2800" b="0" dirty="0">
                <a:solidFill>
                  <a:schemeClr val="bg1"/>
                </a:solidFill>
                <a:latin typeface="SimSun" panose="02010600030101010101" pitchFamily="2" charset="-122"/>
                <a:ea typeface="SimSun" panose="02010600030101010101" pitchFamily="2" charset="-122"/>
                <a:cs typeface="+mn-ea"/>
                <a:sym typeface="+mn-lt"/>
              </a:rPr>
              <a:t>  普通用户：</a:t>
            </a:r>
            <a:endParaRPr lang="en-US" altLang="zh-CN" sz="2800" b="0" dirty="0">
              <a:solidFill>
                <a:schemeClr val="bg1"/>
              </a:solidFill>
              <a:latin typeface="SimSun" panose="02010600030101010101" pitchFamily="2" charset="-122"/>
              <a:ea typeface="SimSun" panose="02010600030101010101" pitchFamily="2" charset="-122"/>
              <a:cs typeface="+mn-ea"/>
              <a:sym typeface="+mn-lt"/>
            </a:endParaRPr>
          </a:p>
          <a:p>
            <a:pPr>
              <a:lnSpc>
                <a:spcPct val="130000"/>
              </a:lnSpc>
            </a:pPr>
            <a:r>
              <a:rPr lang="zh-CN" altLang="en-US" sz="2800" b="0" dirty="0">
                <a:solidFill>
                  <a:schemeClr val="bg1"/>
                </a:solidFill>
                <a:latin typeface="SimSun" panose="02010600030101010101" pitchFamily="2" charset="-122"/>
                <a:ea typeface="SimSun" panose="02010600030101010101" pitchFamily="2" charset="-122"/>
                <a:cs typeface="+mn-ea"/>
                <a:sym typeface="+mn-lt"/>
              </a:rPr>
              <a:t>获得咨询</a:t>
            </a:r>
            <a:r>
              <a:rPr lang="en-US" altLang="zh-CN" sz="2800" b="0" dirty="0">
                <a:solidFill>
                  <a:schemeClr val="bg1"/>
                </a:solidFill>
                <a:latin typeface="SimSun" panose="02010600030101010101" pitchFamily="2" charset="-122"/>
                <a:ea typeface="SimSun" panose="02010600030101010101" pitchFamily="2" charset="-122"/>
                <a:cs typeface="+mn-ea"/>
                <a:sym typeface="+mn-lt"/>
              </a:rPr>
              <a:t>,</a:t>
            </a:r>
          </a:p>
          <a:p>
            <a:pPr>
              <a:lnSpc>
                <a:spcPct val="130000"/>
              </a:lnSpc>
            </a:pPr>
            <a:r>
              <a:rPr lang="zh-CN" altLang="en-US" sz="2800" b="0" dirty="0">
                <a:solidFill>
                  <a:schemeClr val="bg1"/>
                </a:solidFill>
                <a:latin typeface="SimSun" panose="02010600030101010101" pitchFamily="2" charset="-122"/>
                <a:ea typeface="SimSun" panose="02010600030101010101" pitchFamily="2" charset="-122"/>
                <a:cs typeface="+mn-ea"/>
                <a:sym typeface="+mn-lt"/>
              </a:rPr>
              <a:t>发布动态，</a:t>
            </a:r>
            <a:endParaRPr lang="en-US" altLang="zh-CN" sz="2800" b="0" dirty="0">
              <a:solidFill>
                <a:schemeClr val="bg1"/>
              </a:solidFill>
              <a:latin typeface="SimSun" panose="02010600030101010101" pitchFamily="2" charset="-122"/>
              <a:ea typeface="SimSun" panose="02010600030101010101" pitchFamily="2" charset="-122"/>
              <a:cs typeface="+mn-ea"/>
              <a:sym typeface="+mn-lt"/>
            </a:endParaRPr>
          </a:p>
          <a:p>
            <a:pPr>
              <a:lnSpc>
                <a:spcPct val="130000"/>
              </a:lnSpc>
            </a:pPr>
            <a:r>
              <a:rPr lang="zh-CN" altLang="en-US" sz="2800" b="0" dirty="0">
                <a:solidFill>
                  <a:schemeClr val="bg1"/>
                </a:solidFill>
                <a:latin typeface="SimSun" panose="02010600030101010101" pitchFamily="2" charset="-122"/>
                <a:ea typeface="SimSun" panose="02010600030101010101" pitchFamily="2" charset="-122"/>
                <a:cs typeface="+mn-ea"/>
                <a:sym typeface="+mn-lt"/>
              </a:rPr>
              <a:t>发表评论</a:t>
            </a:r>
            <a:r>
              <a:rPr lang="en-US" altLang="zh-CN" sz="2800" b="0" dirty="0">
                <a:solidFill>
                  <a:schemeClr val="bg1"/>
                </a:solidFill>
                <a:latin typeface="SimSun" panose="02010600030101010101" pitchFamily="2" charset="-122"/>
                <a:ea typeface="SimSun" panose="02010600030101010101" pitchFamily="2" charset="-122"/>
                <a:cs typeface="+mn-ea"/>
                <a:sym typeface="+mn-lt"/>
              </a:rPr>
              <a:t>/</a:t>
            </a:r>
            <a:r>
              <a:rPr lang="zh-CN" altLang="en-US" sz="2800" b="0" dirty="0">
                <a:solidFill>
                  <a:schemeClr val="bg1"/>
                </a:solidFill>
                <a:latin typeface="SimSun" panose="02010600030101010101" pitchFamily="2" charset="-122"/>
                <a:ea typeface="SimSun" panose="02010600030101010101" pitchFamily="2" charset="-122"/>
                <a:cs typeface="+mn-ea"/>
                <a:sym typeface="+mn-lt"/>
              </a:rPr>
              <a:t>评分</a:t>
            </a:r>
            <a:r>
              <a:rPr lang="en-US" altLang="zh-CN" sz="2800" b="0" dirty="0">
                <a:solidFill>
                  <a:schemeClr val="bg1"/>
                </a:solidFill>
                <a:latin typeface="SimSun" panose="02010600030101010101" pitchFamily="2" charset="-122"/>
                <a:ea typeface="SimSun" panose="02010600030101010101" pitchFamily="2" charset="-122"/>
                <a:cs typeface="+mn-ea"/>
                <a:sym typeface="+mn-lt"/>
              </a:rPr>
              <a:t>…</a:t>
            </a:r>
          </a:p>
        </p:txBody>
      </p:sp>
      <p:sp>
        <p:nvSpPr>
          <p:cNvPr id="6" name="文本框 5">
            <a:extLst>
              <a:ext uri="{FF2B5EF4-FFF2-40B4-BE49-F238E27FC236}">
                <a16:creationId xmlns:a16="http://schemas.microsoft.com/office/drawing/2014/main" id="{D7A841EB-8A40-0584-5CA6-C673587D4D19}"/>
              </a:ext>
            </a:extLst>
          </p:cNvPr>
          <p:cNvSpPr txBox="1"/>
          <p:nvPr/>
        </p:nvSpPr>
        <p:spPr>
          <a:xfrm>
            <a:off x="625897" y="2609819"/>
            <a:ext cx="7566990" cy="2522807"/>
          </a:xfrm>
          <a:prstGeom prst="rect">
            <a:avLst/>
          </a:prstGeom>
          <a:noFill/>
        </p:spPr>
        <p:txBody>
          <a:bodyPr wrap="square">
            <a:spAutoFit/>
          </a:bodyPr>
          <a:lstStyle/>
          <a:p>
            <a:pPr>
              <a:lnSpc>
                <a:spcPct val="200000"/>
              </a:lnSpc>
            </a:pPr>
            <a:r>
              <a:rPr kumimoji="1" lang="zh-CN" altLang="en-US" sz="2800" dirty="0">
                <a:latin typeface="SimSun" panose="02010600030101010101" pitchFamily="2" charset="-122"/>
                <a:ea typeface="SimSun" panose="02010600030101010101" pitchFamily="2" charset="-122"/>
              </a:rPr>
              <a:t>完善的前端</a:t>
            </a:r>
            <a:r>
              <a:rPr kumimoji="1" lang="en-US" altLang="zh-CN" sz="2800" dirty="0">
                <a:latin typeface="SimSun" panose="02010600030101010101" pitchFamily="2" charset="-122"/>
                <a:ea typeface="SimSun" panose="02010600030101010101" pitchFamily="2" charset="-122"/>
              </a:rPr>
              <a:t>+</a:t>
            </a:r>
            <a:r>
              <a:rPr kumimoji="1" lang="zh-CN" altLang="en-US" sz="2800" dirty="0">
                <a:latin typeface="SimSun" panose="02010600030101010101" pitchFamily="2" charset="-122"/>
                <a:ea typeface="SimSun" panose="02010600030101010101" pitchFamily="2" charset="-122"/>
              </a:rPr>
              <a:t>后端</a:t>
            </a:r>
            <a:endParaRPr kumimoji="1" lang="en-US" altLang="zh-CN" sz="2800" dirty="0">
              <a:latin typeface="SimSun" panose="02010600030101010101" pitchFamily="2" charset="-122"/>
              <a:ea typeface="SimSun" panose="02010600030101010101" pitchFamily="2" charset="-122"/>
            </a:endParaRPr>
          </a:p>
          <a:p>
            <a:pPr>
              <a:lnSpc>
                <a:spcPct val="200000"/>
              </a:lnSpc>
            </a:pPr>
            <a:r>
              <a:rPr kumimoji="1" lang="zh-CN" altLang="en-US" sz="2800" dirty="0">
                <a:latin typeface="SimSun" panose="02010600030101010101" pitchFamily="2" charset="-122"/>
                <a:ea typeface="SimSun" panose="02010600030101010101" pitchFamily="2" charset="-122"/>
              </a:rPr>
              <a:t>丰富的功能供不同群体选择</a:t>
            </a:r>
            <a:endParaRPr kumimoji="1" lang="en-US" altLang="zh-CN" sz="2800" dirty="0">
              <a:latin typeface="SimSun" panose="02010600030101010101" pitchFamily="2" charset="-122"/>
              <a:ea typeface="SimSun" panose="02010600030101010101" pitchFamily="2" charset="-122"/>
            </a:endParaRPr>
          </a:p>
          <a:p>
            <a:pPr>
              <a:lnSpc>
                <a:spcPct val="200000"/>
              </a:lnSpc>
            </a:pPr>
            <a:r>
              <a:rPr kumimoji="1" lang="zh-CN" altLang="en-US" sz="2800" dirty="0">
                <a:latin typeface="SimSun" panose="02010600030101010101" pitchFamily="2" charset="-122"/>
                <a:ea typeface="SimSun" panose="02010600030101010101" pitchFamily="2" charset="-122"/>
              </a:rPr>
              <a:t>实现同一平台一条龙服务</a:t>
            </a:r>
          </a:p>
        </p:txBody>
      </p:sp>
    </p:spTree>
    <p:extLst>
      <p:ext uri="{BB962C8B-B14F-4D97-AF65-F5344CB8AC3E}">
        <p14:creationId xmlns:p14="http://schemas.microsoft.com/office/powerpoint/2010/main" val="286135458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14:bounceEnd="40000">
                                          <p:cBhvr additive="base">
                                            <p:cTn id="7" dur="750" fill="hold"/>
                                            <p:tgtEl>
                                              <p:spTgt spid="37"/>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37"/>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14:bounceEnd="40000">
                                          <p:cBhvr additive="base">
                                            <p:cTn id="11" dur="750" fill="hold"/>
                                            <p:tgtEl>
                                              <p:spTgt spid="38"/>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38"/>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9"/>
                                            </p:tgtEl>
                                            <p:attrNameLst>
                                              <p:attrName>style.visibility</p:attrName>
                                            </p:attrNameLst>
                                          </p:cBhvr>
                                          <p:to>
                                            <p:strVal val="visible"/>
                                          </p:to>
                                        </p:set>
                                        <p:anim calcmode="lin" valueType="num">
                                          <p:cBhvr>
                                            <p:cTn id="15" dur="500" fill="hold"/>
                                            <p:tgtEl>
                                              <p:spTgt spid="39"/>
                                            </p:tgtEl>
                                            <p:attrNameLst>
                                              <p:attrName>ppt_w</p:attrName>
                                            </p:attrNameLst>
                                          </p:cBhvr>
                                          <p:tavLst>
                                            <p:tav tm="0">
                                              <p:val>
                                                <p:fltVal val="0"/>
                                              </p:val>
                                            </p:tav>
                                            <p:tav tm="100000">
                                              <p:val>
                                                <p:strVal val="#ppt_w"/>
                                              </p:val>
                                            </p:tav>
                                          </p:tavLst>
                                        </p:anim>
                                        <p:anim calcmode="lin" valueType="num">
                                          <p:cBhvr>
                                            <p:cTn id="16" dur="500" fill="hold"/>
                                            <p:tgtEl>
                                              <p:spTgt spid="39"/>
                                            </p:tgtEl>
                                            <p:attrNameLst>
                                              <p:attrName>ppt_h</p:attrName>
                                            </p:attrNameLst>
                                          </p:cBhvr>
                                          <p:tavLst>
                                            <p:tav tm="0">
                                              <p:val>
                                                <p:fltVal val="0"/>
                                              </p:val>
                                            </p:tav>
                                            <p:tav tm="100000">
                                              <p:val>
                                                <p:strVal val="#ppt_h"/>
                                              </p:val>
                                            </p:tav>
                                          </p:tavLst>
                                        </p:anim>
                                        <p:animEffect transition="in" filter="fade">
                                          <p:cBhvr>
                                            <p:cTn id="17" dur="500"/>
                                            <p:tgtEl>
                                              <p:spTgt spid="39"/>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p:tgtEl>
                                              <p:spTgt spid="41"/>
                                            </p:tgtEl>
                                            <p:attrNameLst>
                                              <p:attrName>ppt_y</p:attrName>
                                            </p:attrNameLst>
                                          </p:cBhvr>
                                          <p:tavLst>
                                            <p:tav tm="0">
                                              <p:val>
                                                <p:strVal val="#ppt_y+#ppt_h*1.125000"/>
                                              </p:val>
                                            </p:tav>
                                            <p:tav tm="100000">
                                              <p:val>
                                                <p:strVal val="#ppt_y"/>
                                              </p:val>
                                            </p:tav>
                                          </p:tavLst>
                                        </p:anim>
                                        <p:animEffect transition="in" filter="wipe(up)">
                                          <p:cBhvr>
                                            <p:cTn id="22" dur="500"/>
                                            <p:tgtEl>
                                              <p:spTgt spid="41"/>
                                            </p:tgtEl>
                                          </p:cBhvr>
                                        </p:animEffect>
                                      </p:childTnLst>
                                    </p:cTn>
                                  </p:par>
                                  <p:par>
                                    <p:cTn id="23" presetID="2" presetClass="entr" presetSubtype="2" decel="50000" fill="hold" nodeType="withEffect">
                                      <p:stCondLst>
                                        <p:cond delay="5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1500" fill="hold"/>
                                            <p:tgtEl>
                                              <p:spTgt spid="23"/>
                                            </p:tgtEl>
                                            <p:attrNameLst>
                                              <p:attrName>ppt_x</p:attrName>
                                            </p:attrNameLst>
                                          </p:cBhvr>
                                          <p:tavLst>
                                            <p:tav tm="0">
                                              <p:val>
                                                <p:strVal val="1+#ppt_w/2"/>
                                              </p:val>
                                            </p:tav>
                                            <p:tav tm="100000">
                                              <p:val>
                                                <p:strVal val="#ppt_x"/>
                                              </p:val>
                                            </p:tav>
                                          </p:tavLst>
                                        </p:anim>
                                        <p:anim calcmode="lin" valueType="num">
                                          <p:cBhvr additive="base">
                                            <p:cTn id="26" dur="1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750" fill="hold"/>
                                            <p:tgtEl>
                                              <p:spTgt spid="37"/>
                                            </p:tgtEl>
                                            <p:attrNameLst>
                                              <p:attrName>ppt_x</p:attrName>
                                            </p:attrNameLst>
                                          </p:cBhvr>
                                          <p:tavLst>
                                            <p:tav tm="0">
                                              <p:val>
                                                <p:strVal val="0-#ppt_w/2"/>
                                              </p:val>
                                            </p:tav>
                                            <p:tav tm="100000">
                                              <p:val>
                                                <p:strVal val="#ppt_x"/>
                                              </p:val>
                                            </p:tav>
                                          </p:tavLst>
                                        </p:anim>
                                        <p:anim calcmode="lin" valueType="num">
                                          <p:cBhvr additive="base">
                                            <p:cTn id="8" dur="750" fill="hold"/>
                                            <p:tgtEl>
                                              <p:spTgt spid="37"/>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750" fill="hold"/>
                                            <p:tgtEl>
                                              <p:spTgt spid="38"/>
                                            </p:tgtEl>
                                            <p:attrNameLst>
                                              <p:attrName>ppt_x</p:attrName>
                                            </p:attrNameLst>
                                          </p:cBhvr>
                                          <p:tavLst>
                                            <p:tav tm="0">
                                              <p:val>
                                                <p:strVal val="1+#ppt_w/2"/>
                                              </p:val>
                                            </p:tav>
                                            <p:tav tm="100000">
                                              <p:val>
                                                <p:strVal val="#ppt_x"/>
                                              </p:val>
                                            </p:tav>
                                          </p:tavLst>
                                        </p:anim>
                                        <p:anim calcmode="lin" valueType="num">
                                          <p:cBhvr additive="base">
                                            <p:cTn id="12" dur="750" fill="hold"/>
                                            <p:tgtEl>
                                              <p:spTgt spid="38"/>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9"/>
                                            </p:tgtEl>
                                            <p:attrNameLst>
                                              <p:attrName>style.visibility</p:attrName>
                                            </p:attrNameLst>
                                          </p:cBhvr>
                                          <p:to>
                                            <p:strVal val="visible"/>
                                          </p:to>
                                        </p:set>
                                        <p:anim calcmode="lin" valueType="num">
                                          <p:cBhvr>
                                            <p:cTn id="15" dur="500" fill="hold"/>
                                            <p:tgtEl>
                                              <p:spTgt spid="39"/>
                                            </p:tgtEl>
                                            <p:attrNameLst>
                                              <p:attrName>ppt_w</p:attrName>
                                            </p:attrNameLst>
                                          </p:cBhvr>
                                          <p:tavLst>
                                            <p:tav tm="0">
                                              <p:val>
                                                <p:fltVal val="0"/>
                                              </p:val>
                                            </p:tav>
                                            <p:tav tm="100000">
                                              <p:val>
                                                <p:strVal val="#ppt_w"/>
                                              </p:val>
                                            </p:tav>
                                          </p:tavLst>
                                        </p:anim>
                                        <p:anim calcmode="lin" valueType="num">
                                          <p:cBhvr>
                                            <p:cTn id="16" dur="500" fill="hold"/>
                                            <p:tgtEl>
                                              <p:spTgt spid="39"/>
                                            </p:tgtEl>
                                            <p:attrNameLst>
                                              <p:attrName>ppt_h</p:attrName>
                                            </p:attrNameLst>
                                          </p:cBhvr>
                                          <p:tavLst>
                                            <p:tav tm="0">
                                              <p:val>
                                                <p:fltVal val="0"/>
                                              </p:val>
                                            </p:tav>
                                            <p:tav tm="100000">
                                              <p:val>
                                                <p:strVal val="#ppt_h"/>
                                              </p:val>
                                            </p:tav>
                                          </p:tavLst>
                                        </p:anim>
                                        <p:animEffect transition="in" filter="fade">
                                          <p:cBhvr>
                                            <p:cTn id="17" dur="500"/>
                                            <p:tgtEl>
                                              <p:spTgt spid="39"/>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p:tgtEl>
                                              <p:spTgt spid="41"/>
                                            </p:tgtEl>
                                            <p:attrNameLst>
                                              <p:attrName>ppt_y</p:attrName>
                                            </p:attrNameLst>
                                          </p:cBhvr>
                                          <p:tavLst>
                                            <p:tav tm="0">
                                              <p:val>
                                                <p:strVal val="#ppt_y+#ppt_h*1.125000"/>
                                              </p:val>
                                            </p:tav>
                                            <p:tav tm="100000">
                                              <p:val>
                                                <p:strVal val="#ppt_y"/>
                                              </p:val>
                                            </p:tav>
                                          </p:tavLst>
                                        </p:anim>
                                        <p:animEffect transition="in" filter="wipe(up)">
                                          <p:cBhvr>
                                            <p:cTn id="22" dur="500"/>
                                            <p:tgtEl>
                                              <p:spTgt spid="41"/>
                                            </p:tgtEl>
                                          </p:cBhvr>
                                        </p:animEffect>
                                      </p:childTnLst>
                                    </p:cTn>
                                  </p:par>
                                  <p:par>
                                    <p:cTn id="23" presetID="2" presetClass="entr" presetSubtype="2" decel="50000" fill="hold" nodeType="withEffect">
                                      <p:stCondLst>
                                        <p:cond delay="5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1500" fill="hold"/>
                                            <p:tgtEl>
                                              <p:spTgt spid="23"/>
                                            </p:tgtEl>
                                            <p:attrNameLst>
                                              <p:attrName>ppt_x</p:attrName>
                                            </p:attrNameLst>
                                          </p:cBhvr>
                                          <p:tavLst>
                                            <p:tav tm="0">
                                              <p:val>
                                                <p:strVal val="1+#ppt_w/2"/>
                                              </p:val>
                                            </p:tav>
                                            <p:tav tm="100000">
                                              <p:val>
                                                <p:strVal val="#ppt_x"/>
                                              </p:val>
                                            </p:tav>
                                          </p:tavLst>
                                        </p:anim>
                                        <p:anim calcmode="lin" valueType="num">
                                          <p:cBhvr additive="base">
                                            <p:cTn id="26" dur="1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p:bldP spid="41"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9EDC833-46BB-CCDE-D8A5-36B9AB95DE72}"/>
              </a:ext>
            </a:extLst>
          </p:cNvPr>
          <p:cNvPicPr>
            <a:picLocks noChangeAspect="1"/>
          </p:cNvPicPr>
          <p:nvPr/>
        </p:nvPicPr>
        <p:blipFill>
          <a:blip r:embed="rId3"/>
          <a:stretch>
            <a:fillRect/>
          </a:stretch>
        </p:blipFill>
        <p:spPr>
          <a:xfrm>
            <a:off x="668639" y="1126395"/>
            <a:ext cx="4738094" cy="2569942"/>
          </a:xfrm>
          <a:prstGeom prst="rect">
            <a:avLst/>
          </a:prstGeom>
        </p:spPr>
      </p:pic>
      <p:pic>
        <p:nvPicPr>
          <p:cNvPr id="4" name="图片 3">
            <a:extLst>
              <a:ext uri="{FF2B5EF4-FFF2-40B4-BE49-F238E27FC236}">
                <a16:creationId xmlns:a16="http://schemas.microsoft.com/office/drawing/2014/main" id="{B4621622-0A09-2EF9-3E91-90B9B914F17D}"/>
              </a:ext>
            </a:extLst>
          </p:cNvPr>
          <p:cNvPicPr>
            <a:picLocks noChangeAspect="1"/>
          </p:cNvPicPr>
          <p:nvPr/>
        </p:nvPicPr>
        <p:blipFill>
          <a:blip r:embed="rId4"/>
          <a:stretch>
            <a:fillRect/>
          </a:stretch>
        </p:blipFill>
        <p:spPr>
          <a:xfrm>
            <a:off x="6568213" y="615598"/>
            <a:ext cx="4874682" cy="2644027"/>
          </a:xfrm>
          <a:prstGeom prst="rect">
            <a:avLst/>
          </a:prstGeom>
        </p:spPr>
      </p:pic>
      <p:pic>
        <p:nvPicPr>
          <p:cNvPr id="3" name="图片 2">
            <a:extLst>
              <a:ext uri="{FF2B5EF4-FFF2-40B4-BE49-F238E27FC236}">
                <a16:creationId xmlns:a16="http://schemas.microsoft.com/office/drawing/2014/main" id="{2C73A423-CC2D-B131-FE33-E0C137630D8F}"/>
              </a:ext>
            </a:extLst>
          </p:cNvPr>
          <p:cNvPicPr>
            <a:picLocks noChangeAspect="1"/>
          </p:cNvPicPr>
          <p:nvPr/>
        </p:nvPicPr>
        <p:blipFill>
          <a:blip r:embed="rId5"/>
          <a:stretch>
            <a:fillRect/>
          </a:stretch>
        </p:blipFill>
        <p:spPr>
          <a:xfrm>
            <a:off x="6621199" y="3696337"/>
            <a:ext cx="4930609" cy="2674362"/>
          </a:xfrm>
          <a:prstGeom prst="rect">
            <a:avLst/>
          </a:prstGeom>
        </p:spPr>
      </p:pic>
      <p:pic>
        <p:nvPicPr>
          <p:cNvPr id="2" name="图片 1">
            <a:extLst>
              <a:ext uri="{FF2B5EF4-FFF2-40B4-BE49-F238E27FC236}">
                <a16:creationId xmlns:a16="http://schemas.microsoft.com/office/drawing/2014/main" id="{FFB7DE9C-C8F2-827F-3803-1955C36BC33C}"/>
              </a:ext>
            </a:extLst>
          </p:cNvPr>
          <p:cNvPicPr>
            <a:picLocks noChangeAspect="1"/>
          </p:cNvPicPr>
          <p:nvPr/>
        </p:nvPicPr>
        <p:blipFill>
          <a:blip r:embed="rId6"/>
          <a:stretch>
            <a:fillRect/>
          </a:stretch>
        </p:blipFill>
        <p:spPr>
          <a:xfrm>
            <a:off x="640192" y="3840093"/>
            <a:ext cx="4766541" cy="2585372"/>
          </a:xfrm>
          <a:prstGeom prst="rect">
            <a:avLst/>
          </a:prstGeom>
        </p:spPr>
      </p:pic>
      <p:sp>
        <p:nvSpPr>
          <p:cNvPr id="7" name="椭圆 6"/>
          <p:cNvSpPr/>
          <p:nvPr/>
        </p:nvSpPr>
        <p:spPr>
          <a:xfrm>
            <a:off x="4941741" y="2506540"/>
            <a:ext cx="2397788" cy="2397788"/>
          </a:xfrm>
          <a:prstGeom prst="ellipse">
            <a:avLst/>
          </a:prstGeom>
          <a:solidFill>
            <a:srgbClr val="1D4C77"/>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6">
            <a:extLst>
              <a:ext uri="{FF2B5EF4-FFF2-40B4-BE49-F238E27FC236}">
                <a16:creationId xmlns:a16="http://schemas.microsoft.com/office/drawing/2014/main" id="{7A5D9A90-EEED-4908-859A-061EE529C7DC}"/>
              </a:ext>
            </a:extLst>
          </p:cNvPr>
          <p:cNvSpPr txBox="1"/>
          <p:nvPr/>
        </p:nvSpPr>
        <p:spPr>
          <a:xfrm>
            <a:off x="5302694" y="2940107"/>
            <a:ext cx="877973" cy="525657"/>
          </a:xfrm>
          <a:prstGeom prst="rect">
            <a:avLst/>
          </a:prstGeom>
          <a:noFill/>
        </p:spPr>
        <p:txBody>
          <a:bodyPr wrap="square" rtlCol="0">
            <a:spAutoFit/>
          </a:bodyPr>
          <a:lstStyle/>
          <a:p>
            <a:pPr>
              <a:lnSpc>
                <a:spcPct val="130000"/>
              </a:lnSpc>
            </a:pPr>
            <a:r>
              <a:rPr lang="zh-CN" altLang="en-US" sz="2400" dirty="0">
                <a:solidFill>
                  <a:schemeClr val="bg1"/>
                </a:solidFill>
                <a:latin typeface="方正黑体简体" panose="02010601030101010101" pitchFamily="2" charset="-122"/>
                <a:ea typeface="方正黑体简体" panose="02010601030101010101" pitchFamily="2" charset="-122"/>
                <a:cs typeface="+mn-ea"/>
                <a:sym typeface="+mn-lt"/>
              </a:rPr>
              <a:t>广场</a:t>
            </a:r>
            <a:endParaRPr lang="en-US" altLang="zh-CN" sz="24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68" name="TextBox 6">
            <a:extLst>
              <a:ext uri="{FF2B5EF4-FFF2-40B4-BE49-F238E27FC236}">
                <a16:creationId xmlns:a16="http://schemas.microsoft.com/office/drawing/2014/main" id="{860790EB-4C45-4E9B-A6FC-5D01AAFE1D26}"/>
              </a:ext>
            </a:extLst>
          </p:cNvPr>
          <p:cNvSpPr txBox="1"/>
          <p:nvPr/>
        </p:nvSpPr>
        <p:spPr>
          <a:xfrm>
            <a:off x="6316415" y="2834291"/>
            <a:ext cx="716469" cy="777457"/>
          </a:xfrm>
          <a:prstGeom prst="rect">
            <a:avLst/>
          </a:prstGeom>
          <a:noFill/>
        </p:spPr>
        <p:txBody>
          <a:bodyPr wrap="square" rtlCol="0">
            <a:spAutoFit/>
          </a:bodyPr>
          <a:lstStyle/>
          <a:p>
            <a:pPr>
              <a:lnSpc>
                <a:spcPct val="130000"/>
              </a:lnSpc>
            </a:pPr>
            <a:r>
              <a:rPr lang="zh-CN" altLang="en-US" dirty="0">
                <a:solidFill>
                  <a:schemeClr val="bg1"/>
                </a:solidFill>
                <a:latin typeface="方正黑体简体" panose="02010601030101010101" pitchFamily="2" charset="-122"/>
                <a:ea typeface="方正黑体简体" panose="02010601030101010101" pitchFamily="2" charset="-122"/>
                <a:cs typeface="+mn-ea"/>
                <a:sym typeface="+mn-lt"/>
              </a:rPr>
              <a:t>专家选择</a:t>
            </a:r>
            <a:endParaRPr lang="en-US" altLang="zh-CN"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69" name="TextBox 6">
            <a:extLst>
              <a:ext uri="{FF2B5EF4-FFF2-40B4-BE49-F238E27FC236}">
                <a16:creationId xmlns:a16="http://schemas.microsoft.com/office/drawing/2014/main" id="{44E9CC78-D26A-4F88-B7F3-2EFA52D8664F}"/>
              </a:ext>
            </a:extLst>
          </p:cNvPr>
          <p:cNvSpPr txBox="1"/>
          <p:nvPr/>
        </p:nvSpPr>
        <p:spPr>
          <a:xfrm>
            <a:off x="5235915" y="3781953"/>
            <a:ext cx="867545" cy="573875"/>
          </a:xfrm>
          <a:prstGeom prst="rect">
            <a:avLst/>
          </a:prstGeom>
          <a:noFill/>
        </p:spPr>
        <p:txBody>
          <a:bodyPr wrap="none" rtlCol="0">
            <a:spAutoFit/>
          </a:bodyPr>
          <a:lstStyle/>
          <a:p>
            <a:pPr>
              <a:lnSpc>
                <a:spcPct val="130000"/>
              </a:lnSpc>
            </a:pPr>
            <a:r>
              <a:rPr lang="zh-CN" altLang="en-US" sz="2667" dirty="0">
                <a:solidFill>
                  <a:schemeClr val="bg1"/>
                </a:solidFill>
                <a:latin typeface="方正黑体简体" panose="02010601030101010101" pitchFamily="2" charset="-122"/>
                <a:ea typeface="方正黑体简体" panose="02010601030101010101" pitchFamily="2" charset="-122"/>
                <a:cs typeface="+mn-ea"/>
                <a:sym typeface="+mn-lt"/>
              </a:rPr>
              <a:t>文章</a:t>
            </a:r>
            <a:endParaRPr lang="en-US" altLang="zh-CN" sz="2667"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70" name="TextBox 6">
            <a:extLst>
              <a:ext uri="{FF2B5EF4-FFF2-40B4-BE49-F238E27FC236}">
                <a16:creationId xmlns:a16="http://schemas.microsoft.com/office/drawing/2014/main" id="{CFDCD096-EA3C-4EEC-9FD0-236F571B58A2}"/>
              </a:ext>
            </a:extLst>
          </p:cNvPr>
          <p:cNvSpPr txBox="1"/>
          <p:nvPr/>
        </p:nvSpPr>
        <p:spPr>
          <a:xfrm>
            <a:off x="6301604" y="3795039"/>
            <a:ext cx="867545" cy="573875"/>
          </a:xfrm>
          <a:prstGeom prst="rect">
            <a:avLst/>
          </a:prstGeom>
          <a:noFill/>
        </p:spPr>
        <p:txBody>
          <a:bodyPr wrap="none" rtlCol="0">
            <a:spAutoFit/>
          </a:bodyPr>
          <a:lstStyle/>
          <a:p>
            <a:pPr>
              <a:lnSpc>
                <a:spcPct val="130000"/>
              </a:lnSpc>
            </a:pPr>
            <a:r>
              <a:rPr lang="zh-CN" altLang="en-US" sz="2667" dirty="0">
                <a:solidFill>
                  <a:schemeClr val="bg1"/>
                </a:solidFill>
                <a:latin typeface="方正黑体简体" panose="02010601030101010101" pitchFamily="2" charset="-122"/>
                <a:ea typeface="方正黑体简体" panose="02010601030101010101" pitchFamily="2" charset="-122"/>
                <a:cs typeface="+mn-ea"/>
                <a:sym typeface="+mn-lt"/>
              </a:rPr>
              <a:t>咨询</a:t>
            </a:r>
            <a:endParaRPr lang="en-US" altLang="zh-CN" sz="2667"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36" name="椭圆 35"/>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01</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46" name="文本框 45"/>
          <p:cNvSpPr txBox="1"/>
          <p:nvPr/>
        </p:nvSpPr>
        <p:spPr>
          <a:xfrm>
            <a:off x="1568385" y="432980"/>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项目展示</a:t>
            </a:r>
          </a:p>
        </p:txBody>
      </p:sp>
      <p:sp>
        <p:nvSpPr>
          <p:cNvPr id="47" name="TextBox 6">
            <a:extLst>
              <a:ext uri="{FF2B5EF4-FFF2-40B4-BE49-F238E27FC236}">
                <a16:creationId xmlns:a16="http://schemas.microsoft.com/office/drawing/2014/main" id="{860790EB-4C45-4E9B-A6FC-5D01AAFE1D26}"/>
              </a:ext>
            </a:extLst>
          </p:cNvPr>
          <p:cNvSpPr txBox="1"/>
          <p:nvPr/>
        </p:nvSpPr>
        <p:spPr>
          <a:xfrm>
            <a:off x="5956032" y="3336383"/>
            <a:ext cx="423514" cy="732508"/>
          </a:xfrm>
          <a:prstGeom prst="rect">
            <a:avLst/>
          </a:prstGeom>
          <a:noFill/>
        </p:spPr>
        <p:txBody>
          <a:bodyPr wrap="none" rtlCol="0">
            <a:spAutoFit/>
          </a:bodyPr>
          <a:lstStyle/>
          <a:p>
            <a:pPr>
              <a:lnSpc>
                <a:spcPct val="130000"/>
              </a:lnSpc>
            </a:pPr>
            <a:r>
              <a:rPr lang="en-US" altLang="zh-CN" sz="3200" dirty="0">
                <a:solidFill>
                  <a:schemeClr val="bg1"/>
                </a:solidFill>
                <a:latin typeface="方正黑体简体" panose="02010601030101010101" pitchFamily="2" charset="-122"/>
                <a:ea typeface="方正黑体简体" panose="02010601030101010101" pitchFamily="2" charset="-122"/>
                <a:cs typeface="+mn-ea"/>
                <a:sym typeface="+mn-lt"/>
              </a:rPr>
              <a:t>+</a:t>
            </a:r>
          </a:p>
        </p:txBody>
      </p:sp>
    </p:spTree>
    <p:extLst>
      <p:ext uri="{BB962C8B-B14F-4D97-AF65-F5344CB8AC3E}">
        <p14:creationId xmlns:p14="http://schemas.microsoft.com/office/powerpoint/2010/main" val="181082414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14:bounceEnd="40000">
                                          <p:cBhvr additive="base">
                                            <p:cTn id="7" dur="750" fill="hold"/>
                                            <p:tgtEl>
                                              <p:spTgt spid="36"/>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14:bounceEnd="40000">
                                          <p:cBhvr additive="base">
                                            <p:cTn id="11" dur="750" fill="hold"/>
                                            <p:tgtEl>
                                              <p:spTgt spid="37"/>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3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p:tgtEl>
                                              <p:spTgt spid="46"/>
                                            </p:tgtEl>
                                            <p:attrNameLst>
                                              <p:attrName>ppt_y</p:attrName>
                                            </p:attrNameLst>
                                          </p:cBhvr>
                                          <p:tavLst>
                                            <p:tav tm="0">
                                              <p:val>
                                                <p:strVal val="#ppt_y+#ppt_h*1.125000"/>
                                              </p:val>
                                            </p:tav>
                                            <p:tav tm="100000">
                                              <p:val>
                                                <p:strVal val="#ppt_y"/>
                                              </p:val>
                                            </p:tav>
                                          </p:tavLst>
                                        </p:anim>
                                        <p:animEffect transition="in" filter="wipe(up)">
                                          <p:cBhvr>
                                            <p:cTn id="22" dur="500"/>
                                            <p:tgtEl>
                                              <p:spTgt spid="46"/>
                                            </p:tgtEl>
                                          </p:cBhvr>
                                        </p:animEffect>
                                      </p:childTnLst>
                                    </p:cTn>
                                  </p:par>
                                </p:childTnLst>
                              </p:cTn>
                            </p:par>
                            <p:par>
                              <p:cTn id="23" fill="hold">
                                <p:stCondLst>
                                  <p:cond delay="1250"/>
                                </p:stCondLst>
                                <p:childTnLst>
                                  <p:par>
                                    <p:cTn id="24" presetID="2" presetClass="entr" presetSubtype="8" fill="hold"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additive="base">
                                            <p:cTn id="26" dur="300" fill="hold"/>
                                            <p:tgtEl>
                                              <p:spTgt spid="47"/>
                                            </p:tgtEl>
                                            <p:attrNameLst>
                                              <p:attrName>ppt_x</p:attrName>
                                            </p:attrNameLst>
                                          </p:cBhvr>
                                          <p:tavLst>
                                            <p:tav tm="0">
                                              <p:val>
                                                <p:strVal val="0-#ppt_w/2"/>
                                              </p:val>
                                            </p:tav>
                                            <p:tav tm="100000">
                                              <p:val>
                                                <p:strVal val="#ppt_x"/>
                                              </p:val>
                                            </p:tav>
                                          </p:tavLst>
                                        </p:anim>
                                        <p:anim calcmode="lin" valueType="num">
                                          <p:cBhvr additive="base">
                                            <p:cTn id="27" dur="300" fill="hold"/>
                                            <p:tgtEl>
                                              <p:spTgt spid="47"/>
                                            </p:tgtEl>
                                            <p:attrNameLst>
                                              <p:attrName>ppt_y</p:attrName>
                                            </p:attrNameLst>
                                          </p:cBhvr>
                                          <p:tavLst>
                                            <p:tav tm="0">
                                              <p:val>
                                                <p:strVal val="#ppt_y"/>
                                              </p:val>
                                            </p:tav>
                                            <p:tav tm="100000">
                                              <p:val>
                                                <p:strVal val="#ppt_y"/>
                                              </p:val>
                                            </p:tav>
                                          </p:tavLst>
                                        </p:anim>
                                      </p:childTnLst>
                                    </p:cTn>
                                  </p:par>
                                  <p:par>
                                    <p:cTn id="28" presetID="53" presetClass="entr" presetSubtype="16"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anim calcmode="lin" valueType="num">
                                          <p:cBhvr additive="base">
                                            <p:cTn id="37" dur="300" fill="hold"/>
                                            <p:tgtEl>
                                              <p:spTgt spid="67"/>
                                            </p:tgtEl>
                                            <p:attrNameLst>
                                              <p:attrName>ppt_x</p:attrName>
                                            </p:attrNameLst>
                                          </p:cBhvr>
                                          <p:tavLst>
                                            <p:tav tm="0">
                                              <p:val>
                                                <p:strVal val="0-#ppt_w/2"/>
                                              </p:val>
                                            </p:tav>
                                            <p:tav tm="100000">
                                              <p:val>
                                                <p:strVal val="#ppt_x"/>
                                              </p:val>
                                            </p:tav>
                                          </p:tavLst>
                                        </p:anim>
                                        <p:anim calcmode="lin" valueType="num">
                                          <p:cBhvr additive="base">
                                            <p:cTn id="38" dur="300" fill="hold"/>
                                            <p:tgtEl>
                                              <p:spTgt spid="67"/>
                                            </p:tgtEl>
                                            <p:attrNameLst>
                                              <p:attrName>ppt_y</p:attrName>
                                            </p:attrNameLst>
                                          </p:cBhvr>
                                          <p:tavLst>
                                            <p:tav tm="0">
                                              <p:val>
                                                <p:strVal val="#ppt_y"/>
                                              </p:val>
                                            </p:tav>
                                            <p:tav tm="100000">
                                              <p:val>
                                                <p:strVal val="#ppt_y"/>
                                              </p:val>
                                            </p:tav>
                                          </p:tavLst>
                                        </p:anim>
                                      </p:childTnLst>
                                    </p:cTn>
                                  </p:par>
                                </p:childTnLst>
                              </p:cTn>
                            </p:par>
                            <p:par>
                              <p:cTn id="39" fill="hold">
                                <p:stCondLst>
                                  <p:cond delay="300"/>
                                </p:stCondLst>
                                <p:childTnLst>
                                  <p:par>
                                    <p:cTn id="40" presetID="2" presetClass="entr" presetSubtype="8" fill="hold" nodeType="afterEffect">
                                      <p:stCondLst>
                                        <p:cond delay="0"/>
                                      </p:stCondLst>
                                      <p:childTnLst>
                                        <p:set>
                                          <p:cBhvr>
                                            <p:cTn id="41" dur="1" fill="hold">
                                              <p:stCondLst>
                                                <p:cond delay="0"/>
                                              </p:stCondLst>
                                            </p:cTn>
                                            <p:tgtEl>
                                              <p:spTgt spid="68"/>
                                            </p:tgtEl>
                                            <p:attrNameLst>
                                              <p:attrName>style.visibility</p:attrName>
                                            </p:attrNameLst>
                                          </p:cBhvr>
                                          <p:to>
                                            <p:strVal val="visible"/>
                                          </p:to>
                                        </p:set>
                                        <p:anim calcmode="lin" valueType="num">
                                          <p:cBhvr additive="base">
                                            <p:cTn id="42" dur="300" fill="hold"/>
                                            <p:tgtEl>
                                              <p:spTgt spid="68"/>
                                            </p:tgtEl>
                                            <p:attrNameLst>
                                              <p:attrName>ppt_x</p:attrName>
                                            </p:attrNameLst>
                                          </p:cBhvr>
                                          <p:tavLst>
                                            <p:tav tm="0">
                                              <p:val>
                                                <p:strVal val="0-#ppt_w/2"/>
                                              </p:val>
                                            </p:tav>
                                            <p:tav tm="100000">
                                              <p:val>
                                                <p:strVal val="#ppt_x"/>
                                              </p:val>
                                            </p:tav>
                                          </p:tavLst>
                                        </p:anim>
                                        <p:anim calcmode="lin" valueType="num">
                                          <p:cBhvr additive="base">
                                            <p:cTn id="43" dur="300" fill="hold"/>
                                            <p:tgtEl>
                                              <p:spTgt spid="68"/>
                                            </p:tgtEl>
                                            <p:attrNameLst>
                                              <p:attrName>ppt_y</p:attrName>
                                            </p:attrNameLst>
                                          </p:cBhvr>
                                          <p:tavLst>
                                            <p:tav tm="0">
                                              <p:val>
                                                <p:strVal val="#ppt_y"/>
                                              </p:val>
                                            </p:tav>
                                            <p:tav tm="100000">
                                              <p:val>
                                                <p:strVal val="#ppt_y"/>
                                              </p:val>
                                            </p:tav>
                                          </p:tavLst>
                                        </p:anim>
                                      </p:childTnLst>
                                    </p:cTn>
                                  </p:par>
                                </p:childTnLst>
                              </p:cTn>
                            </p:par>
                            <p:par>
                              <p:cTn id="44" fill="hold">
                                <p:stCondLst>
                                  <p:cond delay="600"/>
                                </p:stCondLst>
                                <p:childTnLst>
                                  <p:par>
                                    <p:cTn id="45" presetID="2" presetClass="entr" presetSubtype="8" fill="hold" nodeType="afterEffect">
                                      <p:stCondLst>
                                        <p:cond delay="0"/>
                                      </p:stCondLst>
                                      <p:childTnLst>
                                        <p:set>
                                          <p:cBhvr>
                                            <p:cTn id="46" dur="1" fill="hold">
                                              <p:stCondLst>
                                                <p:cond delay="0"/>
                                              </p:stCondLst>
                                            </p:cTn>
                                            <p:tgtEl>
                                              <p:spTgt spid="69"/>
                                            </p:tgtEl>
                                            <p:attrNameLst>
                                              <p:attrName>style.visibility</p:attrName>
                                            </p:attrNameLst>
                                          </p:cBhvr>
                                          <p:to>
                                            <p:strVal val="visible"/>
                                          </p:to>
                                        </p:set>
                                        <p:anim calcmode="lin" valueType="num">
                                          <p:cBhvr additive="base">
                                            <p:cTn id="47" dur="300" fill="hold"/>
                                            <p:tgtEl>
                                              <p:spTgt spid="69"/>
                                            </p:tgtEl>
                                            <p:attrNameLst>
                                              <p:attrName>ppt_x</p:attrName>
                                            </p:attrNameLst>
                                          </p:cBhvr>
                                          <p:tavLst>
                                            <p:tav tm="0">
                                              <p:val>
                                                <p:strVal val="0-#ppt_w/2"/>
                                              </p:val>
                                            </p:tav>
                                            <p:tav tm="100000">
                                              <p:val>
                                                <p:strVal val="#ppt_x"/>
                                              </p:val>
                                            </p:tav>
                                          </p:tavLst>
                                        </p:anim>
                                        <p:anim calcmode="lin" valueType="num">
                                          <p:cBhvr additive="base">
                                            <p:cTn id="48" dur="300" fill="hold"/>
                                            <p:tgtEl>
                                              <p:spTgt spid="69"/>
                                            </p:tgtEl>
                                            <p:attrNameLst>
                                              <p:attrName>ppt_y</p:attrName>
                                            </p:attrNameLst>
                                          </p:cBhvr>
                                          <p:tavLst>
                                            <p:tav tm="0">
                                              <p:val>
                                                <p:strVal val="#ppt_y"/>
                                              </p:val>
                                            </p:tav>
                                            <p:tav tm="100000">
                                              <p:val>
                                                <p:strVal val="#ppt_y"/>
                                              </p:val>
                                            </p:tav>
                                          </p:tavLst>
                                        </p:anim>
                                      </p:childTnLst>
                                    </p:cTn>
                                  </p:par>
                                </p:childTnLst>
                              </p:cTn>
                            </p:par>
                            <p:par>
                              <p:cTn id="49" fill="hold">
                                <p:stCondLst>
                                  <p:cond delay="900"/>
                                </p:stCondLst>
                                <p:childTnLst>
                                  <p:par>
                                    <p:cTn id="50" presetID="2" presetClass="entr" presetSubtype="8" fill="hold" nodeType="afterEffect">
                                      <p:stCondLst>
                                        <p:cond delay="0"/>
                                      </p:stCondLst>
                                      <p:childTnLst>
                                        <p:set>
                                          <p:cBhvr>
                                            <p:cTn id="51" dur="1" fill="hold">
                                              <p:stCondLst>
                                                <p:cond delay="0"/>
                                              </p:stCondLst>
                                            </p:cTn>
                                            <p:tgtEl>
                                              <p:spTgt spid="70"/>
                                            </p:tgtEl>
                                            <p:attrNameLst>
                                              <p:attrName>style.visibility</p:attrName>
                                            </p:attrNameLst>
                                          </p:cBhvr>
                                          <p:to>
                                            <p:strVal val="visible"/>
                                          </p:to>
                                        </p:set>
                                        <p:anim calcmode="lin" valueType="num">
                                          <p:cBhvr additive="base">
                                            <p:cTn id="52" dur="300" fill="hold"/>
                                            <p:tgtEl>
                                              <p:spTgt spid="70"/>
                                            </p:tgtEl>
                                            <p:attrNameLst>
                                              <p:attrName>ppt_x</p:attrName>
                                            </p:attrNameLst>
                                          </p:cBhvr>
                                          <p:tavLst>
                                            <p:tav tm="0">
                                              <p:val>
                                                <p:strVal val="0-#ppt_w/2"/>
                                              </p:val>
                                            </p:tav>
                                            <p:tav tm="100000">
                                              <p:val>
                                                <p:strVal val="#ppt_x"/>
                                              </p:val>
                                            </p:tav>
                                          </p:tavLst>
                                        </p:anim>
                                        <p:anim calcmode="lin" valueType="num">
                                          <p:cBhvr additive="base">
                                            <p:cTn id="53" dur="3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6" grpId="0" animBg="1"/>
          <p:bldP spid="37" grpId="0" animBg="1"/>
          <p:bldP spid="38" grpId="0"/>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750" fill="hold"/>
                                            <p:tgtEl>
                                              <p:spTgt spid="36"/>
                                            </p:tgtEl>
                                            <p:attrNameLst>
                                              <p:attrName>ppt_x</p:attrName>
                                            </p:attrNameLst>
                                          </p:cBhvr>
                                          <p:tavLst>
                                            <p:tav tm="0">
                                              <p:val>
                                                <p:strVal val="0-#ppt_w/2"/>
                                              </p:val>
                                            </p:tav>
                                            <p:tav tm="100000">
                                              <p:val>
                                                <p:strVal val="#ppt_x"/>
                                              </p:val>
                                            </p:tav>
                                          </p:tavLst>
                                        </p:anim>
                                        <p:anim calcmode="lin" valueType="num">
                                          <p:cBhvr additive="base">
                                            <p:cTn id="8" dur="75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1+#ppt_w/2"/>
                                              </p:val>
                                            </p:tav>
                                            <p:tav tm="100000">
                                              <p:val>
                                                <p:strVal val="#ppt_x"/>
                                              </p:val>
                                            </p:tav>
                                          </p:tavLst>
                                        </p:anim>
                                        <p:anim calcmode="lin" valueType="num">
                                          <p:cBhvr additive="base">
                                            <p:cTn id="12" dur="750" fill="hold"/>
                                            <p:tgtEl>
                                              <p:spTgt spid="3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p:tgtEl>
                                              <p:spTgt spid="46"/>
                                            </p:tgtEl>
                                            <p:attrNameLst>
                                              <p:attrName>ppt_y</p:attrName>
                                            </p:attrNameLst>
                                          </p:cBhvr>
                                          <p:tavLst>
                                            <p:tav tm="0">
                                              <p:val>
                                                <p:strVal val="#ppt_y+#ppt_h*1.125000"/>
                                              </p:val>
                                            </p:tav>
                                            <p:tav tm="100000">
                                              <p:val>
                                                <p:strVal val="#ppt_y"/>
                                              </p:val>
                                            </p:tav>
                                          </p:tavLst>
                                        </p:anim>
                                        <p:animEffect transition="in" filter="wipe(up)">
                                          <p:cBhvr>
                                            <p:cTn id="22" dur="500"/>
                                            <p:tgtEl>
                                              <p:spTgt spid="46"/>
                                            </p:tgtEl>
                                          </p:cBhvr>
                                        </p:animEffect>
                                      </p:childTnLst>
                                    </p:cTn>
                                  </p:par>
                                </p:childTnLst>
                              </p:cTn>
                            </p:par>
                            <p:par>
                              <p:cTn id="23" fill="hold">
                                <p:stCondLst>
                                  <p:cond delay="1250"/>
                                </p:stCondLst>
                                <p:childTnLst>
                                  <p:par>
                                    <p:cTn id="24" presetID="22" presetClass="entr" presetSubtype="8" fill="hold" grpId="0" nodeType="after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left)">
                                          <p:cBhvr>
                                            <p:cTn id="26" dur="500"/>
                                            <p:tgtEl>
                                              <p:spTgt spid="45"/>
                                            </p:tgtEl>
                                          </p:cBhvr>
                                        </p:animEffect>
                                      </p:childTnLst>
                                    </p:cTn>
                                  </p:par>
                                  <p:par>
                                    <p:cTn id="27" presetID="2" presetClass="entr" presetSubtype="8"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1+#ppt_w/2"/>
                                              </p:val>
                                            </p:tav>
                                            <p:tav tm="100000">
                                              <p:val>
                                                <p:strVal val="#ppt_x"/>
                                              </p:val>
                                            </p:tav>
                                          </p:tavLst>
                                        </p:anim>
                                        <p:anim calcmode="lin" valueType="num">
                                          <p:cBhvr additive="base">
                                            <p:cTn id="34" dur="500" fill="hold"/>
                                            <p:tgtEl>
                                              <p:spTgt spid="41"/>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additive="base">
                                            <p:cTn id="37" dur="500" fill="hold"/>
                                            <p:tgtEl>
                                              <p:spTgt spid="42"/>
                                            </p:tgtEl>
                                            <p:attrNameLst>
                                              <p:attrName>ppt_x</p:attrName>
                                            </p:attrNameLst>
                                          </p:cBhvr>
                                          <p:tavLst>
                                            <p:tav tm="0">
                                              <p:val>
                                                <p:strVal val="1+#ppt_w/2"/>
                                              </p:val>
                                            </p:tav>
                                            <p:tav tm="100000">
                                              <p:val>
                                                <p:strVal val="#ppt_x"/>
                                              </p:val>
                                            </p:tav>
                                          </p:tavLst>
                                        </p:anim>
                                        <p:anim calcmode="lin" valueType="num">
                                          <p:cBhvr additive="base">
                                            <p:cTn id="38" dur="500" fill="hold"/>
                                            <p:tgtEl>
                                              <p:spTgt spid="42"/>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fill="hold"/>
                                            <p:tgtEl>
                                              <p:spTgt spid="44"/>
                                            </p:tgtEl>
                                            <p:attrNameLst>
                                              <p:attrName>ppt_x</p:attrName>
                                            </p:attrNameLst>
                                          </p:cBhvr>
                                          <p:tavLst>
                                            <p:tav tm="0">
                                              <p:val>
                                                <p:strVal val="0-#ppt_w/2"/>
                                              </p:val>
                                            </p:tav>
                                            <p:tav tm="100000">
                                              <p:val>
                                                <p:strVal val="#ppt_x"/>
                                              </p:val>
                                            </p:tav>
                                          </p:tavLst>
                                        </p:anim>
                                        <p:anim calcmode="lin" valueType="num">
                                          <p:cBhvr additive="base">
                                            <p:cTn id="42" dur="500" fill="hold"/>
                                            <p:tgtEl>
                                              <p:spTgt spid="44"/>
                                            </p:tgtEl>
                                            <p:attrNameLst>
                                              <p:attrName>ppt_y</p:attrName>
                                            </p:attrNameLst>
                                          </p:cBhvr>
                                          <p:tavLst>
                                            <p:tav tm="0">
                                              <p:val>
                                                <p:strVal val="#ppt_y"/>
                                              </p:val>
                                            </p:tav>
                                            <p:tav tm="100000">
                                              <p:val>
                                                <p:strVal val="#ppt_y"/>
                                              </p:val>
                                            </p:tav>
                                          </p:tavLst>
                                        </p:anim>
                                      </p:childTnLst>
                                    </p:cTn>
                                  </p:par>
                                </p:childTnLst>
                              </p:cTn>
                            </p:par>
                            <p:par>
                              <p:cTn id="43" fill="hold">
                                <p:stCondLst>
                                  <p:cond delay="1750"/>
                                </p:stCondLst>
                                <p:childTnLst>
                                  <p:par>
                                    <p:cTn id="44" presetID="2" presetClass="entr" presetSubtype="8" fill="hold"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additive="base">
                                            <p:cTn id="46" dur="300" fill="hold"/>
                                            <p:tgtEl>
                                              <p:spTgt spid="47"/>
                                            </p:tgtEl>
                                            <p:attrNameLst>
                                              <p:attrName>ppt_x</p:attrName>
                                            </p:attrNameLst>
                                          </p:cBhvr>
                                          <p:tavLst>
                                            <p:tav tm="0">
                                              <p:val>
                                                <p:strVal val="0-#ppt_w/2"/>
                                              </p:val>
                                            </p:tav>
                                            <p:tav tm="100000">
                                              <p:val>
                                                <p:strVal val="#ppt_x"/>
                                              </p:val>
                                            </p:tav>
                                          </p:tavLst>
                                        </p:anim>
                                        <p:anim calcmode="lin" valueType="num">
                                          <p:cBhvr additive="base">
                                            <p:cTn id="47" dur="300" fill="hold"/>
                                            <p:tgtEl>
                                              <p:spTgt spid="47"/>
                                            </p:tgtEl>
                                            <p:attrNameLst>
                                              <p:attrName>ppt_y</p:attrName>
                                            </p:attrNameLst>
                                          </p:cBhvr>
                                          <p:tavLst>
                                            <p:tav tm="0">
                                              <p:val>
                                                <p:strVal val="#ppt_y"/>
                                              </p:val>
                                            </p:tav>
                                            <p:tav tm="100000">
                                              <p:val>
                                                <p:strVal val="#ppt_y"/>
                                              </p:val>
                                            </p:tav>
                                          </p:tavLst>
                                        </p:anim>
                                      </p:childTnLst>
                                    </p:cTn>
                                  </p:par>
                                  <p:par>
                                    <p:cTn id="48" presetID="53" presetClass="entr" presetSubtype="16"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500" fill="hold"/>
                                            <p:tgtEl>
                                              <p:spTgt spid="7"/>
                                            </p:tgtEl>
                                            <p:attrNameLst>
                                              <p:attrName>ppt_w</p:attrName>
                                            </p:attrNameLst>
                                          </p:cBhvr>
                                          <p:tavLst>
                                            <p:tav tm="0">
                                              <p:val>
                                                <p:fltVal val="0"/>
                                              </p:val>
                                            </p:tav>
                                            <p:tav tm="100000">
                                              <p:val>
                                                <p:strVal val="#ppt_w"/>
                                              </p:val>
                                            </p:tav>
                                          </p:tavLst>
                                        </p:anim>
                                        <p:anim calcmode="lin" valueType="num">
                                          <p:cBhvr>
                                            <p:cTn id="51" dur="500" fill="hold"/>
                                            <p:tgtEl>
                                              <p:spTgt spid="7"/>
                                            </p:tgtEl>
                                            <p:attrNameLst>
                                              <p:attrName>ppt_h</p:attrName>
                                            </p:attrNameLst>
                                          </p:cBhvr>
                                          <p:tavLst>
                                            <p:tav tm="0">
                                              <p:val>
                                                <p:fltVal val="0"/>
                                              </p:val>
                                            </p:tav>
                                            <p:tav tm="100000">
                                              <p:val>
                                                <p:strVal val="#ppt_h"/>
                                              </p:val>
                                            </p:tav>
                                          </p:tavLst>
                                        </p:anim>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67"/>
                                            </p:tgtEl>
                                            <p:attrNameLst>
                                              <p:attrName>style.visibility</p:attrName>
                                            </p:attrNameLst>
                                          </p:cBhvr>
                                          <p:to>
                                            <p:strVal val="visible"/>
                                          </p:to>
                                        </p:set>
                                        <p:anim calcmode="lin" valueType="num">
                                          <p:cBhvr additive="base">
                                            <p:cTn id="57" dur="300" fill="hold"/>
                                            <p:tgtEl>
                                              <p:spTgt spid="67"/>
                                            </p:tgtEl>
                                            <p:attrNameLst>
                                              <p:attrName>ppt_x</p:attrName>
                                            </p:attrNameLst>
                                          </p:cBhvr>
                                          <p:tavLst>
                                            <p:tav tm="0">
                                              <p:val>
                                                <p:strVal val="0-#ppt_w/2"/>
                                              </p:val>
                                            </p:tav>
                                            <p:tav tm="100000">
                                              <p:val>
                                                <p:strVal val="#ppt_x"/>
                                              </p:val>
                                            </p:tav>
                                          </p:tavLst>
                                        </p:anim>
                                        <p:anim calcmode="lin" valueType="num">
                                          <p:cBhvr additive="base">
                                            <p:cTn id="58" dur="300" fill="hold"/>
                                            <p:tgtEl>
                                              <p:spTgt spid="67"/>
                                            </p:tgtEl>
                                            <p:attrNameLst>
                                              <p:attrName>ppt_y</p:attrName>
                                            </p:attrNameLst>
                                          </p:cBhvr>
                                          <p:tavLst>
                                            <p:tav tm="0">
                                              <p:val>
                                                <p:strVal val="#ppt_y"/>
                                              </p:val>
                                            </p:tav>
                                            <p:tav tm="100000">
                                              <p:val>
                                                <p:strVal val="#ppt_y"/>
                                              </p:val>
                                            </p:tav>
                                          </p:tavLst>
                                        </p:anim>
                                      </p:childTnLst>
                                    </p:cTn>
                                  </p:par>
                                </p:childTnLst>
                              </p:cTn>
                            </p:par>
                            <p:par>
                              <p:cTn id="59" fill="hold">
                                <p:stCondLst>
                                  <p:cond delay="300"/>
                                </p:stCondLst>
                                <p:childTnLst>
                                  <p:par>
                                    <p:cTn id="60" presetID="2" presetClass="entr" presetSubtype="8" fill="hold" nodeType="afterEffect">
                                      <p:stCondLst>
                                        <p:cond delay="0"/>
                                      </p:stCondLst>
                                      <p:childTnLst>
                                        <p:set>
                                          <p:cBhvr>
                                            <p:cTn id="61" dur="1" fill="hold">
                                              <p:stCondLst>
                                                <p:cond delay="0"/>
                                              </p:stCondLst>
                                            </p:cTn>
                                            <p:tgtEl>
                                              <p:spTgt spid="68"/>
                                            </p:tgtEl>
                                            <p:attrNameLst>
                                              <p:attrName>style.visibility</p:attrName>
                                            </p:attrNameLst>
                                          </p:cBhvr>
                                          <p:to>
                                            <p:strVal val="visible"/>
                                          </p:to>
                                        </p:set>
                                        <p:anim calcmode="lin" valueType="num">
                                          <p:cBhvr additive="base">
                                            <p:cTn id="62" dur="300" fill="hold"/>
                                            <p:tgtEl>
                                              <p:spTgt spid="68"/>
                                            </p:tgtEl>
                                            <p:attrNameLst>
                                              <p:attrName>ppt_x</p:attrName>
                                            </p:attrNameLst>
                                          </p:cBhvr>
                                          <p:tavLst>
                                            <p:tav tm="0">
                                              <p:val>
                                                <p:strVal val="0-#ppt_w/2"/>
                                              </p:val>
                                            </p:tav>
                                            <p:tav tm="100000">
                                              <p:val>
                                                <p:strVal val="#ppt_x"/>
                                              </p:val>
                                            </p:tav>
                                          </p:tavLst>
                                        </p:anim>
                                        <p:anim calcmode="lin" valueType="num">
                                          <p:cBhvr additive="base">
                                            <p:cTn id="63" dur="300" fill="hold"/>
                                            <p:tgtEl>
                                              <p:spTgt spid="68"/>
                                            </p:tgtEl>
                                            <p:attrNameLst>
                                              <p:attrName>ppt_y</p:attrName>
                                            </p:attrNameLst>
                                          </p:cBhvr>
                                          <p:tavLst>
                                            <p:tav tm="0">
                                              <p:val>
                                                <p:strVal val="#ppt_y"/>
                                              </p:val>
                                            </p:tav>
                                            <p:tav tm="100000">
                                              <p:val>
                                                <p:strVal val="#ppt_y"/>
                                              </p:val>
                                            </p:tav>
                                          </p:tavLst>
                                        </p:anim>
                                      </p:childTnLst>
                                    </p:cTn>
                                  </p:par>
                                </p:childTnLst>
                              </p:cTn>
                            </p:par>
                            <p:par>
                              <p:cTn id="64" fill="hold">
                                <p:stCondLst>
                                  <p:cond delay="600"/>
                                </p:stCondLst>
                                <p:childTnLst>
                                  <p:par>
                                    <p:cTn id="65" presetID="2" presetClass="entr" presetSubtype="8" fill="hold" nodeType="afterEffect">
                                      <p:stCondLst>
                                        <p:cond delay="0"/>
                                      </p:stCondLst>
                                      <p:childTnLst>
                                        <p:set>
                                          <p:cBhvr>
                                            <p:cTn id="66" dur="1" fill="hold">
                                              <p:stCondLst>
                                                <p:cond delay="0"/>
                                              </p:stCondLst>
                                            </p:cTn>
                                            <p:tgtEl>
                                              <p:spTgt spid="69"/>
                                            </p:tgtEl>
                                            <p:attrNameLst>
                                              <p:attrName>style.visibility</p:attrName>
                                            </p:attrNameLst>
                                          </p:cBhvr>
                                          <p:to>
                                            <p:strVal val="visible"/>
                                          </p:to>
                                        </p:set>
                                        <p:anim calcmode="lin" valueType="num">
                                          <p:cBhvr additive="base">
                                            <p:cTn id="67" dur="300" fill="hold"/>
                                            <p:tgtEl>
                                              <p:spTgt spid="69"/>
                                            </p:tgtEl>
                                            <p:attrNameLst>
                                              <p:attrName>ppt_x</p:attrName>
                                            </p:attrNameLst>
                                          </p:cBhvr>
                                          <p:tavLst>
                                            <p:tav tm="0">
                                              <p:val>
                                                <p:strVal val="0-#ppt_w/2"/>
                                              </p:val>
                                            </p:tav>
                                            <p:tav tm="100000">
                                              <p:val>
                                                <p:strVal val="#ppt_x"/>
                                              </p:val>
                                            </p:tav>
                                          </p:tavLst>
                                        </p:anim>
                                        <p:anim calcmode="lin" valueType="num">
                                          <p:cBhvr additive="base">
                                            <p:cTn id="68" dur="300" fill="hold"/>
                                            <p:tgtEl>
                                              <p:spTgt spid="69"/>
                                            </p:tgtEl>
                                            <p:attrNameLst>
                                              <p:attrName>ppt_y</p:attrName>
                                            </p:attrNameLst>
                                          </p:cBhvr>
                                          <p:tavLst>
                                            <p:tav tm="0">
                                              <p:val>
                                                <p:strVal val="#ppt_y"/>
                                              </p:val>
                                            </p:tav>
                                            <p:tav tm="100000">
                                              <p:val>
                                                <p:strVal val="#ppt_y"/>
                                              </p:val>
                                            </p:tav>
                                          </p:tavLst>
                                        </p:anim>
                                      </p:childTnLst>
                                    </p:cTn>
                                  </p:par>
                                </p:childTnLst>
                              </p:cTn>
                            </p:par>
                            <p:par>
                              <p:cTn id="69" fill="hold">
                                <p:stCondLst>
                                  <p:cond delay="900"/>
                                </p:stCondLst>
                                <p:childTnLst>
                                  <p:par>
                                    <p:cTn id="70" presetID="2" presetClass="entr" presetSubtype="8" fill="hold" nodeType="afterEffect">
                                      <p:stCondLst>
                                        <p:cond delay="0"/>
                                      </p:stCondLst>
                                      <p:childTnLst>
                                        <p:set>
                                          <p:cBhvr>
                                            <p:cTn id="71" dur="1" fill="hold">
                                              <p:stCondLst>
                                                <p:cond delay="0"/>
                                              </p:stCondLst>
                                            </p:cTn>
                                            <p:tgtEl>
                                              <p:spTgt spid="70"/>
                                            </p:tgtEl>
                                            <p:attrNameLst>
                                              <p:attrName>style.visibility</p:attrName>
                                            </p:attrNameLst>
                                          </p:cBhvr>
                                          <p:to>
                                            <p:strVal val="visible"/>
                                          </p:to>
                                        </p:set>
                                        <p:anim calcmode="lin" valueType="num">
                                          <p:cBhvr additive="base">
                                            <p:cTn id="72" dur="300" fill="hold"/>
                                            <p:tgtEl>
                                              <p:spTgt spid="70"/>
                                            </p:tgtEl>
                                            <p:attrNameLst>
                                              <p:attrName>ppt_x</p:attrName>
                                            </p:attrNameLst>
                                          </p:cBhvr>
                                          <p:tavLst>
                                            <p:tav tm="0">
                                              <p:val>
                                                <p:strVal val="0-#ppt_w/2"/>
                                              </p:val>
                                            </p:tav>
                                            <p:tav tm="100000">
                                              <p:val>
                                                <p:strVal val="#ppt_x"/>
                                              </p:val>
                                            </p:tav>
                                          </p:tavLst>
                                        </p:anim>
                                        <p:anim calcmode="lin" valueType="num">
                                          <p:cBhvr additive="base">
                                            <p:cTn id="73" dur="300" fill="hold"/>
                                            <p:tgtEl>
                                              <p:spTgt spid="70"/>
                                            </p:tgtEl>
                                            <p:attrNameLst>
                                              <p:attrName>ppt_y</p:attrName>
                                            </p:attrNameLst>
                                          </p:cBhvr>
                                          <p:tavLst>
                                            <p:tav tm="0">
                                              <p:val>
                                                <p:strVal val="#ppt_y"/>
                                              </p:val>
                                            </p:tav>
                                            <p:tav tm="100000">
                                              <p:val>
                                                <p:strVal val="#ppt_y"/>
                                              </p:val>
                                            </p:tav>
                                          </p:tavLst>
                                        </p:anim>
                                      </p:childTnLst>
                                    </p:cTn>
                                  </p:par>
                                  <p:par>
                                    <p:cTn id="74" presetID="14" presetClass="entr" presetSubtype="5" fill="hold" grpId="0" nodeType="withEffect">
                                      <p:stCondLst>
                                        <p:cond delay="1000"/>
                                      </p:stCondLst>
                                      <p:childTnLst>
                                        <p:set>
                                          <p:cBhvr>
                                            <p:cTn id="75" dur="1" fill="hold">
                                              <p:stCondLst>
                                                <p:cond delay="0"/>
                                              </p:stCondLst>
                                            </p:cTn>
                                            <p:tgtEl>
                                              <p:spTgt spid="32"/>
                                            </p:tgtEl>
                                            <p:attrNameLst>
                                              <p:attrName>style.visibility</p:attrName>
                                            </p:attrNameLst>
                                          </p:cBhvr>
                                          <p:to>
                                            <p:strVal val="visible"/>
                                          </p:to>
                                        </p:set>
                                        <p:animEffect transition="in" filter="randombar(vertical)">
                                          <p:cBhvr>
                                            <p:cTn id="76" dur="500"/>
                                            <p:tgtEl>
                                              <p:spTgt spid="32"/>
                                            </p:tgtEl>
                                          </p:cBhvr>
                                        </p:animEffect>
                                      </p:childTnLst>
                                    </p:cTn>
                                  </p:par>
                                  <p:par>
                                    <p:cTn id="77" presetID="14" presetClass="entr" presetSubtype="5" fill="hold" grpId="0" nodeType="withEffect">
                                      <p:stCondLst>
                                        <p:cond delay="1000"/>
                                      </p:stCondLst>
                                      <p:childTnLst>
                                        <p:set>
                                          <p:cBhvr>
                                            <p:cTn id="78" dur="1" fill="hold">
                                              <p:stCondLst>
                                                <p:cond delay="0"/>
                                              </p:stCondLst>
                                            </p:cTn>
                                            <p:tgtEl>
                                              <p:spTgt spid="33"/>
                                            </p:tgtEl>
                                            <p:attrNameLst>
                                              <p:attrName>style.visibility</p:attrName>
                                            </p:attrNameLst>
                                          </p:cBhvr>
                                          <p:to>
                                            <p:strVal val="visible"/>
                                          </p:to>
                                        </p:set>
                                        <p:animEffect transition="in" filter="randombar(vertical)">
                                          <p:cBhvr>
                                            <p:cTn id="79" dur="500"/>
                                            <p:tgtEl>
                                              <p:spTgt spid="33"/>
                                            </p:tgtEl>
                                          </p:cBhvr>
                                        </p:animEffect>
                                      </p:childTnLst>
                                    </p:cTn>
                                  </p:par>
                                  <p:par>
                                    <p:cTn id="80" presetID="14" presetClass="entr" presetSubtype="5" fill="hold" grpId="0" nodeType="withEffect">
                                      <p:stCondLst>
                                        <p:cond delay="1000"/>
                                      </p:stCondLst>
                                      <p:childTnLst>
                                        <p:set>
                                          <p:cBhvr>
                                            <p:cTn id="81" dur="1" fill="hold">
                                              <p:stCondLst>
                                                <p:cond delay="0"/>
                                              </p:stCondLst>
                                            </p:cTn>
                                            <p:tgtEl>
                                              <p:spTgt spid="31"/>
                                            </p:tgtEl>
                                            <p:attrNameLst>
                                              <p:attrName>style.visibility</p:attrName>
                                            </p:attrNameLst>
                                          </p:cBhvr>
                                          <p:to>
                                            <p:strVal val="visible"/>
                                          </p:to>
                                        </p:set>
                                        <p:animEffect transition="in" filter="randombar(vertical)">
                                          <p:cBhvr>
                                            <p:cTn id="82" dur="500"/>
                                            <p:tgtEl>
                                              <p:spTgt spid="31"/>
                                            </p:tgtEl>
                                          </p:cBhvr>
                                        </p:animEffect>
                                      </p:childTnLst>
                                    </p:cTn>
                                  </p:par>
                                  <p:par>
                                    <p:cTn id="83" presetID="14" presetClass="entr" presetSubtype="5" fill="hold" grpId="0" nodeType="withEffect">
                                      <p:stCondLst>
                                        <p:cond delay="1000"/>
                                      </p:stCondLst>
                                      <p:childTnLst>
                                        <p:set>
                                          <p:cBhvr>
                                            <p:cTn id="84" dur="1" fill="hold">
                                              <p:stCondLst>
                                                <p:cond delay="0"/>
                                              </p:stCondLst>
                                            </p:cTn>
                                            <p:tgtEl>
                                              <p:spTgt spid="34"/>
                                            </p:tgtEl>
                                            <p:attrNameLst>
                                              <p:attrName>style.visibility</p:attrName>
                                            </p:attrNameLst>
                                          </p:cBhvr>
                                          <p:to>
                                            <p:strVal val="visible"/>
                                          </p:to>
                                        </p:set>
                                        <p:animEffect transition="in" filter="randombar(vertical)">
                                          <p:cBhvr>
                                            <p:cTn id="85" dur="500"/>
                                            <p:tgtEl>
                                              <p:spTgt spid="34"/>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nodeType="clickEffect">
                                      <p:stCondLst>
                                        <p:cond delay="0"/>
                                      </p:stCondLst>
                                      <p:childTnLst>
                                        <p:set>
                                          <p:cBhvr>
                                            <p:cTn id="89" dur="1" fill="hold">
                                              <p:stCondLst>
                                                <p:cond delay="0"/>
                                              </p:stCondLst>
                                            </p:cTn>
                                            <p:tgtEl>
                                              <p:spTgt spid="6"/>
                                            </p:tgtEl>
                                            <p:attrNameLst>
                                              <p:attrName>style.visibility</p:attrName>
                                            </p:attrNameLst>
                                          </p:cBhvr>
                                          <p:to>
                                            <p:strVal val="visible"/>
                                          </p:to>
                                        </p:set>
                                        <p:anim calcmode="lin" valueType="num">
                                          <p:cBhvr>
                                            <p:cTn id="90" dur="500" fill="hold"/>
                                            <p:tgtEl>
                                              <p:spTgt spid="6"/>
                                            </p:tgtEl>
                                            <p:attrNameLst>
                                              <p:attrName>ppt_w</p:attrName>
                                            </p:attrNameLst>
                                          </p:cBhvr>
                                          <p:tavLst>
                                            <p:tav tm="0">
                                              <p:val>
                                                <p:fltVal val="0"/>
                                              </p:val>
                                            </p:tav>
                                            <p:tav tm="100000">
                                              <p:val>
                                                <p:strVal val="#ppt_w"/>
                                              </p:val>
                                            </p:tav>
                                          </p:tavLst>
                                        </p:anim>
                                        <p:anim calcmode="lin" valueType="num">
                                          <p:cBhvr>
                                            <p:cTn id="91" dur="500" fill="hold"/>
                                            <p:tgtEl>
                                              <p:spTgt spid="6"/>
                                            </p:tgtEl>
                                            <p:attrNameLst>
                                              <p:attrName>ppt_h</p:attrName>
                                            </p:attrNameLst>
                                          </p:cBhvr>
                                          <p:tavLst>
                                            <p:tav tm="0">
                                              <p:val>
                                                <p:fltVal val="0"/>
                                              </p:val>
                                            </p:tav>
                                            <p:tav tm="100000">
                                              <p:val>
                                                <p:strVal val="#ppt_h"/>
                                              </p:val>
                                            </p:tav>
                                          </p:tavLst>
                                        </p:anim>
                                        <p:animEffect transition="in" filter="fade">
                                          <p:cBhvr>
                                            <p:cTn id="92" dur="500"/>
                                            <p:tgtEl>
                                              <p:spTgt spid="6"/>
                                            </p:tgtEl>
                                          </p:cBhvr>
                                        </p:animEffect>
                                      </p:childTnLst>
                                    </p:cTn>
                                  </p:par>
                                  <p:par>
                                    <p:cTn id="93" presetID="53" presetClass="entr" presetSubtype="16" fill="hold" nodeType="withEffect">
                                      <p:stCondLst>
                                        <p:cond delay="0"/>
                                      </p:stCondLst>
                                      <p:childTnLst>
                                        <p:set>
                                          <p:cBhvr>
                                            <p:cTn id="94" dur="1" fill="hold">
                                              <p:stCondLst>
                                                <p:cond delay="0"/>
                                              </p:stCondLst>
                                            </p:cTn>
                                            <p:tgtEl>
                                              <p:spTgt spid="4"/>
                                            </p:tgtEl>
                                            <p:attrNameLst>
                                              <p:attrName>style.visibility</p:attrName>
                                            </p:attrNameLst>
                                          </p:cBhvr>
                                          <p:to>
                                            <p:strVal val="visible"/>
                                          </p:to>
                                        </p:set>
                                        <p:anim calcmode="lin" valueType="num">
                                          <p:cBhvr>
                                            <p:cTn id="95" dur="500" fill="hold"/>
                                            <p:tgtEl>
                                              <p:spTgt spid="4"/>
                                            </p:tgtEl>
                                            <p:attrNameLst>
                                              <p:attrName>ppt_w</p:attrName>
                                            </p:attrNameLst>
                                          </p:cBhvr>
                                          <p:tavLst>
                                            <p:tav tm="0">
                                              <p:val>
                                                <p:fltVal val="0"/>
                                              </p:val>
                                            </p:tav>
                                            <p:tav tm="100000">
                                              <p:val>
                                                <p:strVal val="#ppt_w"/>
                                              </p:val>
                                            </p:tav>
                                          </p:tavLst>
                                        </p:anim>
                                        <p:anim calcmode="lin" valueType="num">
                                          <p:cBhvr>
                                            <p:cTn id="96" dur="500" fill="hold"/>
                                            <p:tgtEl>
                                              <p:spTgt spid="4"/>
                                            </p:tgtEl>
                                            <p:attrNameLst>
                                              <p:attrName>ppt_h</p:attrName>
                                            </p:attrNameLst>
                                          </p:cBhvr>
                                          <p:tavLst>
                                            <p:tav tm="0">
                                              <p:val>
                                                <p:fltVal val="0"/>
                                              </p:val>
                                            </p:tav>
                                            <p:tav tm="100000">
                                              <p:val>
                                                <p:strVal val="#ppt_h"/>
                                              </p:val>
                                            </p:tav>
                                          </p:tavLst>
                                        </p:anim>
                                        <p:animEffect transition="in" filter="fade">
                                          <p:cBhvr>
                                            <p:cTn id="97" dur="500"/>
                                            <p:tgtEl>
                                              <p:spTgt spid="4"/>
                                            </p:tgtEl>
                                          </p:cBhvr>
                                        </p:animEffect>
                                      </p:childTnLst>
                                    </p:cTn>
                                  </p:par>
                                  <p:par>
                                    <p:cTn id="98" presetID="53" presetClass="entr" presetSubtype="16" fill="hold" nodeType="withEffect">
                                      <p:stCondLst>
                                        <p:cond delay="0"/>
                                      </p:stCondLst>
                                      <p:childTnLst>
                                        <p:set>
                                          <p:cBhvr>
                                            <p:cTn id="99" dur="1" fill="hold">
                                              <p:stCondLst>
                                                <p:cond delay="0"/>
                                              </p:stCondLst>
                                            </p:cTn>
                                            <p:tgtEl>
                                              <p:spTgt spid="3"/>
                                            </p:tgtEl>
                                            <p:attrNameLst>
                                              <p:attrName>style.visibility</p:attrName>
                                            </p:attrNameLst>
                                          </p:cBhvr>
                                          <p:to>
                                            <p:strVal val="visible"/>
                                          </p:to>
                                        </p:set>
                                        <p:anim calcmode="lin" valueType="num">
                                          <p:cBhvr>
                                            <p:cTn id="100" dur="500" fill="hold"/>
                                            <p:tgtEl>
                                              <p:spTgt spid="3"/>
                                            </p:tgtEl>
                                            <p:attrNameLst>
                                              <p:attrName>ppt_w</p:attrName>
                                            </p:attrNameLst>
                                          </p:cBhvr>
                                          <p:tavLst>
                                            <p:tav tm="0">
                                              <p:val>
                                                <p:fltVal val="0"/>
                                              </p:val>
                                            </p:tav>
                                            <p:tav tm="100000">
                                              <p:val>
                                                <p:strVal val="#ppt_w"/>
                                              </p:val>
                                            </p:tav>
                                          </p:tavLst>
                                        </p:anim>
                                        <p:anim calcmode="lin" valueType="num">
                                          <p:cBhvr>
                                            <p:cTn id="101" dur="500" fill="hold"/>
                                            <p:tgtEl>
                                              <p:spTgt spid="3"/>
                                            </p:tgtEl>
                                            <p:attrNameLst>
                                              <p:attrName>ppt_h</p:attrName>
                                            </p:attrNameLst>
                                          </p:cBhvr>
                                          <p:tavLst>
                                            <p:tav tm="0">
                                              <p:val>
                                                <p:fltVal val="0"/>
                                              </p:val>
                                            </p:tav>
                                            <p:tav tm="100000">
                                              <p:val>
                                                <p:strVal val="#ppt_h"/>
                                              </p:val>
                                            </p:tav>
                                          </p:tavLst>
                                        </p:anim>
                                        <p:animEffect transition="in" filter="fade">
                                          <p:cBhvr>
                                            <p:cTn id="102" dur="500"/>
                                            <p:tgtEl>
                                              <p:spTgt spid="3"/>
                                            </p:tgtEl>
                                          </p:cBhvr>
                                        </p:animEffect>
                                      </p:childTnLst>
                                    </p:cTn>
                                  </p:par>
                                  <p:par>
                                    <p:cTn id="103" presetID="53" presetClass="entr" presetSubtype="16" fill="hold" nodeType="withEffect">
                                      <p:stCondLst>
                                        <p:cond delay="0"/>
                                      </p:stCondLst>
                                      <p:childTnLst>
                                        <p:set>
                                          <p:cBhvr>
                                            <p:cTn id="104" dur="1" fill="hold">
                                              <p:stCondLst>
                                                <p:cond delay="0"/>
                                              </p:stCondLst>
                                            </p:cTn>
                                            <p:tgtEl>
                                              <p:spTgt spid="2"/>
                                            </p:tgtEl>
                                            <p:attrNameLst>
                                              <p:attrName>style.visibility</p:attrName>
                                            </p:attrNameLst>
                                          </p:cBhvr>
                                          <p:to>
                                            <p:strVal val="visible"/>
                                          </p:to>
                                        </p:set>
                                        <p:anim calcmode="lin" valueType="num">
                                          <p:cBhvr>
                                            <p:cTn id="105" dur="500" fill="hold"/>
                                            <p:tgtEl>
                                              <p:spTgt spid="2"/>
                                            </p:tgtEl>
                                            <p:attrNameLst>
                                              <p:attrName>ppt_w</p:attrName>
                                            </p:attrNameLst>
                                          </p:cBhvr>
                                          <p:tavLst>
                                            <p:tav tm="0">
                                              <p:val>
                                                <p:fltVal val="0"/>
                                              </p:val>
                                            </p:tav>
                                            <p:tav tm="100000">
                                              <p:val>
                                                <p:strVal val="#ppt_w"/>
                                              </p:val>
                                            </p:tav>
                                          </p:tavLst>
                                        </p:anim>
                                        <p:anim calcmode="lin" valueType="num">
                                          <p:cBhvr>
                                            <p:cTn id="106" dur="500" fill="hold"/>
                                            <p:tgtEl>
                                              <p:spTgt spid="2"/>
                                            </p:tgtEl>
                                            <p:attrNameLst>
                                              <p:attrName>ppt_h</p:attrName>
                                            </p:attrNameLst>
                                          </p:cBhvr>
                                          <p:tavLst>
                                            <p:tav tm="0">
                                              <p:val>
                                                <p:fltVal val="0"/>
                                              </p:val>
                                            </p:tav>
                                            <p:tav tm="100000">
                                              <p:val>
                                                <p:strVal val="#ppt_h"/>
                                              </p:val>
                                            </p:tav>
                                          </p:tavLst>
                                        </p:anim>
                                        <p:animEffect transition="in" filter="fade">
                                          <p:cBhvr>
                                            <p:cTn id="10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1" grpId="0" animBg="1"/>
          <p:bldP spid="5" grpId="0" animBg="1"/>
          <p:bldP spid="7" grpId="0" animBg="1"/>
          <p:bldP spid="31" grpId="0" animBg="1"/>
          <p:bldP spid="32" grpId="0" animBg="1"/>
          <p:bldP spid="33" grpId="0" animBg="1"/>
          <p:bldP spid="34" grpId="0" animBg="1"/>
          <p:bldP spid="36" grpId="0" animBg="1"/>
          <p:bldP spid="37" grpId="0" animBg="1"/>
          <p:bldP spid="38" grpId="0"/>
          <p:bldP spid="45" grpId="0"/>
          <p:bldP spid="46"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noEditPoints="1"/>
          </p:cNvSpPr>
          <p:nvPr/>
        </p:nvSpPr>
        <p:spPr bwMode="auto">
          <a:xfrm>
            <a:off x="8121227" y="3259739"/>
            <a:ext cx="391524" cy="391410"/>
          </a:xfrm>
          <a:custGeom>
            <a:avLst/>
            <a:gdLst>
              <a:gd name="T0" fmla="*/ 1243 w 1456"/>
              <a:gd name="T1" fmla="*/ 213 h 1456"/>
              <a:gd name="T2" fmla="*/ 1243 w 1456"/>
              <a:gd name="T3" fmla="*/ 1243 h 1456"/>
              <a:gd name="T4" fmla="*/ 213 w 1456"/>
              <a:gd name="T5" fmla="*/ 1243 h 1456"/>
              <a:gd name="T6" fmla="*/ 213 w 1456"/>
              <a:gd name="T7" fmla="*/ 213 h 1456"/>
              <a:gd name="T8" fmla="*/ 1200 w 1456"/>
              <a:gd name="T9" fmla="*/ 256 h 1456"/>
              <a:gd name="T10" fmla="*/ 1020 w 1456"/>
              <a:gd name="T11" fmla="*/ 220 h 1456"/>
              <a:gd name="T12" fmla="*/ 1318 w 1456"/>
              <a:gd name="T13" fmla="*/ 414 h 1456"/>
              <a:gd name="T14" fmla="*/ 1395 w 1456"/>
              <a:gd name="T15" fmla="*/ 698 h 1456"/>
              <a:gd name="T16" fmla="*/ 1109 w 1456"/>
              <a:gd name="T17" fmla="*/ 475 h 1456"/>
              <a:gd name="T18" fmla="*/ 1395 w 1456"/>
              <a:gd name="T19" fmla="*/ 698 h 1456"/>
              <a:gd name="T20" fmla="*/ 1319 w 1456"/>
              <a:gd name="T21" fmla="*/ 1039 h 1456"/>
              <a:gd name="T22" fmla="*/ 1020 w 1456"/>
              <a:gd name="T23" fmla="*/ 1236 h 1456"/>
              <a:gd name="T24" fmla="*/ 1200 w 1456"/>
              <a:gd name="T25" fmla="*/ 1200 h 1456"/>
              <a:gd name="T26" fmla="*/ 1395 w 1456"/>
              <a:gd name="T27" fmla="*/ 758 h 1456"/>
              <a:gd name="T28" fmla="*/ 1109 w 1456"/>
              <a:gd name="T29" fmla="*/ 979 h 1456"/>
              <a:gd name="T30" fmla="*/ 256 w 1456"/>
              <a:gd name="T31" fmla="*/ 1200 h 1456"/>
              <a:gd name="T32" fmla="*/ 436 w 1456"/>
              <a:gd name="T33" fmla="*/ 1236 h 1456"/>
              <a:gd name="T34" fmla="*/ 137 w 1456"/>
              <a:gd name="T35" fmla="*/ 1039 h 1456"/>
              <a:gd name="T36" fmla="*/ 61 w 1456"/>
              <a:gd name="T37" fmla="*/ 758 h 1456"/>
              <a:gd name="T38" fmla="*/ 347 w 1456"/>
              <a:gd name="T39" fmla="*/ 979 h 1456"/>
              <a:gd name="T40" fmla="*/ 61 w 1456"/>
              <a:gd name="T41" fmla="*/ 758 h 1456"/>
              <a:gd name="T42" fmla="*/ 138 w 1456"/>
              <a:gd name="T43" fmla="*/ 414 h 1456"/>
              <a:gd name="T44" fmla="*/ 436 w 1456"/>
              <a:gd name="T45" fmla="*/ 220 h 1456"/>
              <a:gd name="T46" fmla="*/ 256 w 1456"/>
              <a:gd name="T47" fmla="*/ 256 h 1456"/>
              <a:gd name="T48" fmla="*/ 61 w 1456"/>
              <a:gd name="T49" fmla="*/ 698 h 1456"/>
              <a:gd name="T50" fmla="*/ 347 w 1456"/>
              <a:gd name="T51" fmla="*/ 475 h 1456"/>
              <a:gd name="T52" fmla="*/ 383 w 1456"/>
              <a:gd name="T53" fmla="*/ 698 h 1456"/>
              <a:gd name="T54" fmla="*/ 698 w 1456"/>
              <a:gd name="T55" fmla="*/ 475 h 1456"/>
              <a:gd name="T56" fmla="*/ 383 w 1456"/>
              <a:gd name="T57" fmla="*/ 698 h 1456"/>
              <a:gd name="T58" fmla="*/ 1073 w 1456"/>
              <a:gd name="T59" fmla="*/ 698 h 1456"/>
              <a:gd name="T60" fmla="*/ 758 w 1456"/>
              <a:gd name="T61" fmla="*/ 475 h 1456"/>
              <a:gd name="T62" fmla="*/ 1073 w 1456"/>
              <a:gd name="T63" fmla="*/ 758 h 1456"/>
              <a:gd name="T64" fmla="*/ 758 w 1456"/>
              <a:gd name="T65" fmla="*/ 979 h 1456"/>
              <a:gd name="T66" fmla="*/ 1073 w 1456"/>
              <a:gd name="T67" fmla="*/ 758 h 1456"/>
              <a:gd name="T68" fmla="*/ 383 w 1456"/>
              <a:gd name="T69" fmla="*/ 758 h 1456"/>
              <a:gd name="T70" fmla="*/ 698 w 1456"/>
              <a:gd name="T71" fmla="*/ 979 h 1456"/>
              <a:gd name="T72" fmla="*/ 967 w 1456"/>
              <a:gd name="T73" fmla="*/ 249 h 1456"/>
              <a:gd name="T74" fmla="*/ 758 w 1456"/>
              <a:gd name="T75" fmla="*/ 414 h 1456"/>
              <a:gd name="T76" fmla="*/ 967 w 1456"/>
              <a:gd name="T77" fmla="*/ 249 h 1456"/>
              <a:gd name="T78" fmla="*/ 1033 w 1456"/>
              <a:gd name="T79" fmla="*/ 1039 h 1456"/>
              <a:gd name="T80" fmla="*/ 758 w 1456"/>
              <a:gd name="T81" fmla="*/ 1393 h 1456"/>
              <a:gd name="T82" fmla="*/ 489 w 1456"/>
              <a:gd name="T83" fmla="*/ 1207 h 1456"/>
              <a:gd name="T84" fmla="*/ 698 w 1456"/>
              <a:gd name="T85" fmla="*/ 1039 h 1456"/>
              <a:gd name="T86" fmla="*/ 489 w 1456"/>
              <a:gd name="T87" fmla="*/ 1207 h 1456"/>
              <a:gd name="T88" fmla="*/ 423 w 1456"/>
              <a:gd name="T89" fmla="*/ 414 h 1456"/>
              <a:gd name="T90" fmla="*/ 698 w 1456"/>
              <a:gd name="T91" fmla="*/ 63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56" h="1456">
                <a:moveTo>
                  <a:pt x="728" y="0"/>
                </a:moveTo>
                <a:cubicBezTo>
                  <a:pt x="929" y="0"/>
                  <a:pt x="1111" y="81"/>
                  <a:pt x="1243" y="213"/>
                </a:cubicBezTo>
                <a:cubicBezTo>
                  <a:pt x="1375" y="345"/>
                  <a:pt x="1456" y="527"/>
                  <a:pt x="1456" y="728"/>
                </a:cubicBezTo>
                <a:cubicBezTo>
                  <a:pt x="1456" y="929"/>
                  <a:pt x="1375" y="1111"/>
                  <a:pt x="1243" y="1243"/>
                </a:cubicBezTo>
                <a:cubicBezTo>
                  <a:pt x="1111" y="1375"/>
                  <a:pt x="929" y="1456"/>
                  <a:pt x="728" y="1456"/>
                </a:cubicBezTo>
                <a:cubicBezTo>
                  <a:pt x="527" y="1456"/>
                  <a:pt x="345" y="1375"/>
                  <a:pt x="213" y="1243"/>
                </a:cubicBezTo>
                <a:cubicBezTo>
                  <a:pt x="81" y="1111"/>
                  <a:pt x="0" y="929"/>
                  <a:pt x="0" y="728"/>
                </a:cubicBezTo>
                <a:cubicBezTo>
                  <a:pt x="0" y="527"/>
                  <a:pt x="81" y="345"/>
                  <a:pt x="213" y="213"/>
                </a:cubicBezTo>
                <a:cubicBezTo>
                  <a:pt x="345" y="81"/>
                  <a:pt x="527" y="0"/>
                  <a:pt x="728" y="0"/>
                </a:cubicBezTo>
                <a:close/>
                <a:moveTo>
                  <a:pt x="1200" y="256"/>
                </a:moveTo>
                <a:cubicBezTo>
                  <a:pt x="1124" y="180"/>
                  <a:pt x="1030" y="122"/>
                  <a:pt x="925" y="89"/>
                </a:cubicBezTo>
                <a:cubicBezTo>
                  <a:pt x="960" y="124"/>
                  <a:pt x="992" y="169"/>
                  <a:pt x="1020" y="220"/>
                </a:cubicBezTo>
                <a:cubicBezTo>
                  <a:pt x="1050" y="277"/>
                  <a:pt x="1076" y="342"/>
                  <a:pt x="1095" y="414"/>
                </a:cubicBezTo>
                <a:cubicBezTo>
                  <a:pt x="1318" y="414"/>
                  <a:pt x="1318" y="414"/>
                  <a:pt x="1318" y="414"/>
                </a:cubicBezTo>
                <a:cubicBezTo>
                  <a:pt x="1287" y="356"/>
                  <a:pt x="1247" y="302"/>
                  <a:pt x="1200" y="256"/>
                </a:cubicBezTo>
                <a:close/>
                <a:moveTo>
                  <a:pt x="1395" y="698"/>
                </a:moveTo>
                <a:cubicBezTo>
                  <a:pt x="1392" y="619"/>
                  <a:pt x="1375" y="544"/>
                  <a:pt x="1346" y="475"/>
                </a:cubicBezTo>
                <a:cubicBezTo>
                  <a:pt x="1109" y="475"/>
                  <a:pt x="1109" y="475"/>
                  <a:pt x="1109" y="475"/>
                </a:cubicBezTo>
                <a:cubicBezTo>
                  <a:pt x="1123" y="545"/>
                  <a:pt x="1131" y="620"/>
                  <a:pt x="1133" y="698"/>
                </a:cubicBezTo>
                <a:cubicBezTo>
                  <a:pt x="1395" y="698"/>
                  <a:pt x="1395" y="698"/>
                  <a:pt x="1395" y="698"/>
                </a:cubicBezTo>
                <a:close/>
                <a:moveTo>
                  <a:pt x="1200" y="1200"/>
                </a:moveTo>
                <a:cubicBezTo>
                  <a:pt x="1248" y="1153"/>
                  <a:pt x="1288" y="1099"/>
                  <a:pt x="1319" y="1039"/>
                </a:cubicBezTo>
                <a:cubicBezTo>
                  <a:pt x="1095" y="1039"/>
                  <a:pt x="1095" y="1039"/>
                  <a:pt x="1095" y="1039"/>
                </a:cubicBezTo>
                <a:cubicBezTo>
                  <a:pt x="1076" y="1112"/>
                  <a:pt x="1051" y="1179"/>
                  <a:pt x="1020" y="1236"/>
                </a:cubicBezTo>
                <a:cubicBezTo>
                  <a:pt x="992" y="1287"/>
                  <a:pt x="960" y="1332"/>
                  <a:pt x="925" y="1367"/>
                </a:cubicBezTo>
                <a:cubicBezTo>
                  <a:pt x="1030" y="1334"/>
                  <a:pt x="1124" y="1276"/>
                  <a:pt x="1200" y="1200"/>
                </a:cubicBezTo>
                <a:close/>
                <a:moveTo>
                  <a:pt x="1347" y="979"/>
                </a:moveTo>
                <a:cubicBezTo>
                  <a:pt x="1375" y="910"/>
                  <a:pt x="1392" y="836"/>
                  <a:pt x="1395" y="758"/>
                </a:cubicBezTo>
                <a:cubicBezTo>
                  <a:pt x="1133" y="758"/>
                  <a:pt x="1133" y="758"/>
                  <a:pt x="1133" y="758"/>
                </a:cubicBezTo>
                <a:cubicBezTo>
                  <a:pt x="1131" y="835"/>
                  <a:pt x="1123" y="909"/>
                  <a:pt x="1109" y="979"/>
                </a:cubicBezTo>
                <a:cubicBezTo>
                  <a:pt x="1347" y="979"/>
                  <a:pt x="1347" y="979"/>
                  <a:pt x="1347" y="979"/>
                </a:cubicBezTo>
                <a:close/>
                <a:moveTo>
                  <a:pt x="256" y="1200"/>
                </a:moveTo>
                <a:cubicBezTo>
                  <a:pt x="332" y="1276"/>
                  <a:pt x="426" y="1334"/>
                  <a:pt x="531" y="1367"/>
                </a:cubicBezTo>
                <a:cubicBezTo>
                  <a:pt x="496" y="1332"/>
                  <a:pt x="464" y="1287"/>
                  <a:pt x="436" y="1236"/>
                </a:cubicBezTo>
                <a:cubicBezTo>
                  <a:pt x="405" y="1179"/>
                  <a:pt x="380" y="1112"/>
                  <a:pt x="361" y="1039"/>
                </a:cubicBezTo>
                <a:cubicBezTo>
                  <a:pt x="137" y="1039"/>
                  <a:pt x="137" y="1039"/>
                  <a:pt x="137" y="1039"/>
                </a:cubicBezTo>
                <a:cubicBezTo>
                  <a:pt x="168" y="1099"/>
                  <a:pt x="208" y="1153"/>
                  <a:pt x="256" y="1200"/>
                </a:cubicBezTo>
                <a:close/>
                <a:moveTo>
                  <a:pt x="61" y="758"/>
                </a:moveTo>
                <a:cubicBezTo>
                  <a:pt x="64" y="836"/>
                  <a:pt x="81" y="910"/>
                  <a:pt x="109" y="979"/>
                </a:cubicBezTo>
                <a:cubicBezTo>
                  <a:pt x="347" y="979"/>
                  <a:pt x="347" y="979"/>
                  <a:pt x="347" y="979"/>
                </a:cubicBezTo>
                <a:cubicBezTo>
                  <a:pt x="333" y="909"/>
                  <a:pt x="324" y="835"/>
                  <a:pt x="323" y="758"/>
                </a:cubicBezTo>
                <a:cubicBezTo>
                  <a:pt x="61" y="758"/>
                  <a:pt x="61" y="758"/>
                  <a:pt x="61" y="758"/>
                </a:cubicBezTo>
                <a:close/>
                <a:moveTo>
                  <a:pt x="256" y="256"/>
                </a:moveTo>
                <a:cubicBezTo>
                  <a:pt x="209" y="302"/>
                  <a:pt x="169" y="356"/>
                  <a:pt x="138" y="414"/>
                </a:cubicBezTo>
                <a:cubicBezTo>
                  <a:pt x="361" y="414"/>
                  <a:pt x="361" y="414"/>
                  <a:pt x="361" y="414"/>
                </a:cubicBezTo>
                <a:cubicBezTo>
                  <a:pt x="380" y="342"/>
                  <a:pt x="406" y="277"/>
                  <a:pt x="436" y="220"/>
                </a:cubicBezTo>
                <a:cubicBezTo>
                  <a:pt x="464" y="169"/>
                  <a:pt x="496" y="124"/>
                  <a:pt x="531" y="89"/>
                </a:cubicBezTo>
                <a:cubicBezTo>
                  <a:pt x="426" y="122"/>
                  <a:pt x="332" y="180"/>
                  <a:pt x="256" y="256"/>
                </a:cubicBezTo>
                <a:close/>
                <a:moveTo>
                  <a:pt x="110" y="475"/>
                </a:moveTo>
                <a:cubicBezTo>
                  <a:pt x="81" y="544"/>
                  <a:pt x="64" y="619"/>
                  <a:pt x="61" y="698"/>
                </a:cubicBezTo>
                <a:cubicBezTo>
                  <a:pt x="323" y="698"/>
                  <a:pt x="323" y="698"/>
                  <a:pt x="323" y="698"/>
                </a:cubicBezTo>
                <a:cubicBezTo>
                  <a:pt x="324" y="620"/>
                  <a:pt x="333" y="545"/>
                  <a:pt x="347" y="475"/>
                </a:cubicBezTo>
                <a:cubicBezTo>
                  <a:pt x="110" y="475"/>
                  <a:pt x="110" y="475"/>
                  <a:pt x="110" y="475"/>
                </a:cubicBezTo>
                <a:close/>
                <a:moveTo>
                  <a:pt x="383" y="698"/>
                </a:moveTo>
                <a:cubicBezTo>
                  <a:pt x="698" y="698"/>
                  <a:pt x="698" y="698"/>
                  <a:pt x="698" y="698"/>
                </a:cubicBezTo>
                <a:cubicBezTo>
                  <a:pt x="698" y="475"/>
                  <a:pt x="698" y="475"/>
                  <a:pt x="698" y="475"/>
                </a:cubicBezTo>
                <a:cubicBezTo>
                  <a:pt x="409" y="475"/>
                  <a:pt x="409" y="475"/>
                  <a:pt x="409" y="475"/>
                </a:cubicBezTo>
                <a:cubicBezTo>
                  <a:pt x="394" y="544"/>
                  <a:pt x="385" y="619"/>
                  <a:pt x="383" y="698"/>
                </a:cubicBezTo>
                <a:close/>
                <a:moveTo>
                  <a:pt x="758" y="698"/>
                </a:moveTo>
                <a:cubicBezTo>
                  <a:pt x="1073" y="698"/>
                  <a:pt x="1073" y="698"/>
                  <a:pt x="1073" y="698"/>
                </a:cubicBezTo>
                <a:cubicBezTo>
                  <a:pt x="1071" y="619"/>
                  <a:pt x="1062" y="544"/>
                  <a:pt x="1047" y="475"/>
                </a:cubicBezTo>
                <a:cubicBezTo>
                  <a:pt x="758" y="475"/>
                  <a:pt x="758" y="475"/>
                  <a:pt x="758" y="475"/>
                </a:cubicBezTo>
                <a:cubicBezTo>
                  <a:pt x="758" y="698"/>
                  <a:pt x="758" y="698"/>
                  <a:pt x="758" y="698"/>
                </a:cubicBezTo>
                <a:close/>
                <a:moveTo>
                  <a:pt x="1073" y="758"/>
                </a:moveTo>
                <a:cubicBezTo>
                  <a:pt x="758" y="758"/>
                  <a:pt x="758" y="758"/>
                  <a:pt x="758" y="758"/>
                </a:cubicBezTo>
                <a:cubicBezTo>
                  <a:pt x="758" y="979"/>
                  <a:pt x="758" y="979"/>
                  <a:pt x="758" y="979"/>
                </a:cubicBezTo>
                <a:cubicBezTo>
                  <a:pt x="1048" y="979"/>
                  <a:pt x="1048" y="979"/>
                  <a:pt x="1048" y="979"/>
                </a:cubicBezTo>
                <a:cubicBezTo>
                  <a:pt x="1063" y="910"/>
                  <a:pt x="1071" y="836"/>
                  <a:pt x="1073" y="758"/>
                </a:cubicBezTo>
                <a:close/>
                <a:moveTo>
                  <a:pt x="698" y="758"/>
                </a:moveTo>
                <a:cubicBezTo>
                  <a:pt x="383" y="758"/>
                  <a:pt x="383" y="758"/>
                  <a:pt x="383" y="758"/>
                </a:cubicBezTo>
                <a:cubicBezTo>
                  <a:pt x="385" y="836"/>
                  <a:pt x="393" y="910"/>
                  <a:pt x="408" y="979"/>
                </a:cubicBezTo>
                <a:cubicBezTo>
                  <a:pt x="698" y="979"/>
                  <a:pt x="698" y="979"/>
                  <a:pt x="698" y="979"/>
                </a:cubicBezTo>
                <a:cubicBezTo>
                  <a:pt x="698" y="758"/>
                  <a:pt x="698" y="758"/>
                  <a:pt x="698" y="758"/>
                </a:cubicBezTo>
                <a:close/>
                <a:moveTo>
                  <a:pt x="967" y="249"/>
                </a:moveTo>
                <a:cubicBezTo>
                  <a:pt x="911" y="145"/>
                  <a:pt x="838" y="76"/>
                  <a:pt x="758" y="63"/>
                </a:cubicBezTo>
                <a:cubicBezTo>
                  <a:pt x="758" y="414"/>
                  <a:pt x="758" y="414"/>
                  <a:pt x="758" y="414"/>
                </a:cubicBezTo>
                <a:cubicBezTo>
                  <a:pt x="1032" y="414"/>
                  <a:pt x="1032" y="414"/>
                  <a:pt x="1032" y="414"/>
                </a:cubicBezTo>
                <a:cubicBezTo>
                  <a:pt x="1015" y="353"/>
                  <a:pt x="993" y="297"/>
                  <a:pt x="967" y="249"/>
                </a:cubicBezTo>
                <a:close/>
                <a:moveTo>
                  <a:pt x="967" y="1207"/>
                </a:moveTo>
                <a:cubicBezTo>
                  <a:pt x="994" y="1158"/>
                  <a:pt x="1016" y="1101"/>
                  <a:pt x="1033" y="1039"/>
                </a:cubicBezTo>
                <a:cubicBezTo>
                  <a:pt x="758" y="1039"/>
                  <a:pt x="758" y="1039"/>
                  <a:pt x="758" y="1039"/>
                </a:cubicBezTo>
                <a:cubicBezTo>
                  <a:pt x="758" y="1393"/>
                  <a:pt x="758" y="1393"/>
                  <a:pt x="758" y="1393"/>
                </a:cubicBezTo>
                <a:cubicBezTo>
                  <a:pt x="838" y="1380"/>
                  <a:pt x="911" y="1311"/>
                  <a:pt x="967" y="1207"/>
                </a:cubicBezTo>
                <a:close/>
                <a:moveTo>
                  <a:pt x="489" y="1207"/>
                </a:moveTo>
                <a:cubicBezTo>
                  <a:pt x="545" y="1311"/>
                  <a:pt x="618" y="1380"/>
                  <a:pt x="698" y="1393"/>
                </a:cubicBezTo>
                <a:cubicBezTo>
                  <a:pt x="698" y="1039"/>
                  <a:pt x="698" y="1039"/>
                  <a:pt x="698" y="1039"/>
                </a:cubicBezTo>
                <a:cubicBezTo>
                  <a:pt x="423" y="1039"/>
                  <a:pt x="423" y="1039"/>
                  <a:pt x="423" y="1039"/>
                </a:cubicBezTo>
                <a:cubicBezTo>
                  <a:pt x="440" y="1101"/>
                  <a:pt x="462" y="1158"/>
                  <a:pt x="489" y="1207"/>
                </a:cubicBezTo>
                <a:close/>
                <a:moveTo>
                  <a:pt x="489" y="249"/>
                </a:moveTo>
                <a:cubicBezTo>
                  <a:pt x="463" y="297"/>
                  <a:pt x="441" y="353"/>
                  <a:pt x="423" y="414"/>
                </a:cubicBezTo>
                <a:cubicBezTo>
                  <a:pt x="698" y="414"/>
                  <a:pt x="698" y="414"/>
                  <a:pt x="698" y="414"/>
                </a:cubicBezTo>
                <a:cubicBezTo>
                  <a:pt x="698" y="63"/>
                  <a:pt x="698" y="63"/>
                  <a:pt x="698" y="63"/>
                </a:cubicBezTo>
                <a:cubicBezTo>
                  <a:pt x="618" y="76"/>
                  <a:pt x="545" y="145"/>
                  <a:pt x="489" y="249"/>
                </a:cubicBezTo>
                <a:close/>
              </a:path>
            </a:pathLst>
          </a:custGeom>
          <a:solidFill>
            <a:schemeClr val="bg1"/>
          </a:solidFill>
          <a:ln>
            <a:noFill/>
          </a:ln>
          <a:effectLst>
            <a:reflection blurRad="152400" stA="70000" endPos="54000" dist="88900" dir="5400000" sy="-100000" algn="bl" rotWithShape="0"/>
          </a:effectLst>
        </p:spPr>
        <p:txBody>
          <a:bodyPr vert="horz" wrap="square" lIns="68580" tIns="34290" rIns="68580" bIns="34290" numCol="1" anchor="t" anchorCtr="0" compatLnSpc="1">
            <a:prstTxWarp prst="textNoShape">
              <a:avLst/>
            </a:prstTxWarp>
          </a:bodyPr>
          <a:lstStyle/>
          <a:p>
            <a:endParaRPr lang="zh-CN" altLang="en-US">
              <a:solidFill>
                <a:prstClr val="black"/>
              </a:solidFill>
              <a:latin typeface="Bebas" pitchFamily="2" charset="0"/>
              <a:ea typeface="微软雅黑" panose="020B0503020204020204" pitchFamily="34" charset="-122"/>
              <a:sym typeface="Bebas" pitchFamily="2" charset="0"/>
            </a:endParaRPr>
          </a:p>
        </p:txBody>
      </p:sp>
      <p:sp>
        <p:nvSpPr>
          <p:cNvPr id="13" name="文本框 12">
            <a:extLst>
              <a:ext uri="{FF2B5EF4-FFF2-40B4-BE49-F238E27FC236}">
                <a16:creationId xmlns:a16="http://schemas.microsoft.com/office/drawing/2014/main" id="{503E0C68-DA60-417A-94AF-3E2A39D1D51A}"/>
              </a:ext>
            </a:extLst>
          </p:cNvPr>
          <p:cNvSpPr txBox="1"/>
          <p:nvPr/>
        </p:nvSpPr>
        <p:spPr>
          <a:xfrm>
            <a:off x="7377979" y="3818590"/>
            <a:ext cx="1878020" cy="615361"/>
          </a:xfrm>
          <a:prstGeom prst="rect">
            <a:avLst/>
          </a:prstGeom>
          <a:noFill/>
        </p:spPr>
        <p:txBody>
          <a:bodyPr wrap="square" rtlCol="0">
            <a:spAutoFit/>
          </a:bodyPr>
          <a:lstStyle/>
          <a:p>
            <a:pPr algn="ctr">
              <a:lnSpc>
                <a:spcPct val="130000"/>
              </a:lnSpc>
            </a:pPr>
            <a:r>
              <a:rPr lang="zh-CN" altLang="en-US" sz="900" dirty="0">
                <a:solidFill>
                  <a:schemeClr val="bg1"/>
                </a:solidFill>
                <a:latin typeface="方正黑体简体" panose="02010601030101010101" pitchFamily="2" charset="-122"/>
                <a:ea typeface="方正黑体简体" panose="02010601030101010101" pitchFamily="2" charset="-122"/>
                <a:cs typeface="+mn-ea"/>
                <a:sym typeface="+mn-lt"/>
              </a:rPr>
              <a:t>点击输入简要文字解说解说文字尽量概括精炼不用多余的文字修饰简洁精准</a:t>
            </a:r>
            <a:endParaRPr lang="en-US" altLang="zh-CN" sz="9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14" name="椭圆 13"/>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18" name="文本框 17"/>
          <p:cNvSpPr txBox="1"/>
          <p:nvPr/>
        </p:nvSpPr>
        <p:spPr>
          <a:xfrm>
            <a:off x="1568385" y="432980"/>
            <a:ext cx="2339102"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总体软件架构</a:t>
            </a:r>
          </a:p>
        </p:txBody>
      </p:sp>
      <p:pic>
        <p:nvPicPr>
          <p:cNvPr id="2" name="图片 1">
            <a:extLst>
              <a:ext uri="{FF2B5EF4-FFF2-40B4-BE49-F238E27FC236}">
                <a16:creationId xmlns:a16="http://schemas.microsoft.com/office/drawing/2014/main" id="{BF3C994C-7E0F-37D1-6B22-6D52B7BF4768}"/>
              </a:ext>
            </a:extLst>
          </p:cNvPr>
          <p:cNvPicPr>
            <a:picLocks noChangeAspect="1"/>
          </p:cNvPicPr>
          <p:nvPr/>
        </p:nvPicPr>
        <p:blipFill>
          <a:blip r:embed="rId3"/>
          <a:stretch>
            <a:fillRect/>
          </a:stretch>
        </p:blipFill>
        <p:spPr>
          <a:xfrm>
            <a:off x="1568385" y="1123641"/>
            <a:ext cx="8324915" cy="3142922"/>
          </a:xfrm>
          <a:prstGeom prst="rect">
            <a:avLst/>
          </a:prstGeom>
        </p:spPr>
      </p:pic>
      <p:sp>
        <p:nvSpPr>
          <p:cNvPr id="7" name="文本框 6">
            <a:extLst>
              <a:ext uri="{FF2B5EF4-FFF2-40B4-BE49-F238E27FC236}">
                <a16:creationId xmlns:a16="http://schemas.microsoft.com/office/drawing/2014/main" id="{859192D6-2FAD-C800-234E-FE85CF1C3B85}"/>
              </a:ext>
            </a:extLst>
          </p:cNvPr>
          <p:cNvSpPr txBox="1"/>
          <p:nvPr/>
        </p:nvSpPr>
        <p:spPr>
          <a:xfrm>
            <a:off x="4543585" y="4702992"/>
            <a:ext cx="7063985"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rgbClr val="414141"/>
                </a:solidFill>
                <a:ea typeface="方正黑体简体" panose="02010601030101010101" pitchFamily="2" charset="-122"/>
              </a:rPr>
              <a:t>Front</a:t>
            </a:r>
            <a:r>
              <a:rPr lang="zh-CN" altLang="en-US" sz="3200" b="1" dirty="0">
                <a:solidFill>
                  <a:srgbClr val="414141"/>
                </a:solidFill>
                <a:ea typeface="方正黑体简体" panose="02010601030101010101" pitchFamily="2" charset="-122"/>
              </a:rPr>
              <a:t> </a:t>
            </a:r>
            <a:r>
              <a:rPr lang="en-US" altLang="zh-CN" sz="3200" b="1" dirty="0">
                <a:solidFill>
                  <a:srgbClr val="414141"/>
                </a:solidFill>
                <a:ea typeface="方正黑体简体" panose="02010601030101010101" pitchFamily="2" charset="-122"/>
              </a:rPr>
              <a:t>End &amp; Data Interaction &amp; Back End</a:t>
            </a:r>
            <a:endParaRPr lang="zh-CN" altLang="en-US" sz="3200" b="1" dirty="0">
              <a:solidFill>
                <a:srgbClr val="414141"/>
              </a:solidFill>
              <a:ea typeface="方正黑体简体" panose="02010601030101010101" pitchFamily="2" charset="-122"/>
            </a:endParaRPr>
          </a:p>
        </p:txBody>
      </p:sp>
    </p:spTree>
    <p:extLst>
      <p:ext uri="{BB962C8B-B14F-4D97-AF65-F5344CB8AC3E}">
        <p14:creationId xmlns:p14="http://schemas.microsoft.com/office/powerpoint/2010/main" val="3841775538"/>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40000">
                                          <p:cBhvr additive="base">
                                            <p:cTn id="7" dur="750" fill="hold"/>
                                            <p:tgtEl>
                                              <p:spTgt spid="14"/>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14:bounceEnd="40000">
                                          <p:cBhvr additive="base">
                                            <p:cTn id="11" dur="750" fill="hold"/>
                                            <p:tgtEl>
                                              <p:spTgt spid="15"/>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15"/>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p:tgtEl>
                                              <p:spTgt spid="18"/>
                                            </p:tgtEl>
                                            <p:attrNameLst>
                                              <p:attrName>ppt_y</p:attrName>
                                            </p:attrNameLst>
                                          </p:cBhvr>
                                          <p:tavLst>
                                            <p:tav tm="0">
                                              <p:val>
                                                <p:strVal val="#ppt_y+#ppt_h*1.125000"/>
                                              </p:val>
                                            </p:tav>
                                            <p:tav tm="100000">
                                              <p:val>
                                                <p:strVal val="#ppt_y"/>
                                              </p:val>
                                            </p:tav>
                                          </p:tavLst>
                                        </p:anim>
                                        <p:animEffect transition="in" filter="wipe(up)">
                                          <p:cBhvr>
                                            <p:cTn id="22" dur="500"/>
                                            <p:tgtEl>
                                              <p:spTgt spid="1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par>
                              <p:cTn id="33" fill="hold">
                                <p:stCondLst>
                                  <p:cond delay="1250"/>
                                </p:stCondLst>
                                <p:childTnLst>
                                  <p:par>
                                    <p:cTn id="34" presetID="12" presetClass="entr" presetSubtype="4"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p:tgtEl>
                                              <p:spTgt spid="7"/>
                                            </p:tgtEl>
                                            <p:attrNameLst>
                                              <p:attrName>ppt_y</p:attrName>
                                            </p:attrNameLst>
                                          </p:cBhvr>
                                          <p:tavLst>
                                            <p:tav tm="0">
                                              <p:val>
                                                <p:strVal val="#ppt_y+#ppt_h*1.125000"/>
                                              </p:val>
                                            </p:tav>
                                            <p:tav tm="100000">
                                              <p:val>
                                                <p:strVal val="#ppt_y"/>
                                              </p:val>
                                            </p:tav>
                                          </p:tavLst>
                                        </p:anim>
                                        <p:animEffect transition="in" filter="wipe(up)">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animBg="1"/>
          <p:bldP spid="16" grpId="0"/>
          <p:bldP spid="18"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0-#ppt_w/2"/>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p:tgtEl>
                                              <p:spTgt spid="18"/>
                                            </p:tgtEl>
                                            <p:attrNameLst>
                                              <p:attrName>ppt_y</p:attrName>
                                            </p:attrNameLst>
                                          </p:cBhvr>
                                          <p:tavLst>
                                            <p:tav tm="0">
                                              <p:val>
                                                <p:strVal val="#ppt_y+#ppt_h*1.125000"/>
                                              </p:val>
                                            </p:tav>
                                            <p:tav tm="100000">
                                              <p:val>
                                                <p:strVal val="#ppt_y"/>
                                              </p:val>
                                            </p:tav>
                                          </p:tavLst>
                                        </p:anim>
                                        <p:animEffect transition="in" filter="wipe(up)">
                                          <p:cBhvr>
                                            <p:cTn id="22" dur="500"/>
                                            <p:tgtEl>
                                              <p:spTgt spid="1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par>
                              <p:cTn id="33" fill="hold">
                                <p:stCondLst>
                                  <p:cond delay="1250"/>
                                </p:stCondLst>
                                <p:childTnLst>
                                  <p:par>
                                    <p:cTn id="34" presetID="12" presetClass="entr" presetSubtype="4"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p:tgtEl>
                                              <p:spTgt spid="7"/>
                                            </p:tgtEl>
                                            <p:attrNameLst>
                                              <p:attrName>ppt_y</p:attrName>
                                            </p:attrNameLst>
                                          </p:cBhvr>
                                          <p:tavLst>
                                            <p:tav tm="0">
                                              <p:val>
                                                <p:strVal val="#ppt_y+#ppt_h*1.125000"/>
                                              </p:val>
                                            </p:tav>
                                            <p:tav tm="100000">
                                              <p:val>
                                                <p:strVal val="#ppt_y"/>
                                              </p:val>
                                            </p:tav>
                                          </p:tavLst>
                                        </p:anim>
                                        <p:animEffect transition="in" filter="wipe(up)">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animBg="1"/>
          <p:bldP spid="16" grpId="0"/>
          <p:bldP spid="18" grpId="0"/>
          <p:bldP spid="7"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7"/>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35" name="文本框 34"/>
          <p:cNvSpPr txBox="1"/>
          <p:nvPr/>
        </p:nvSpPr>
        <p:spPr>
          <a:xfrm>
            <a:off x="1568385" y="432980"/>
            <a:ext cx="2339102"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总体逻辑架构</a:t>
            </a:r>
          </a:p>
        </p:txBody>
      </p:sp>
      <p:pic>
        <p:nvPicPr>
          <p:cNvPr id="2" name="图片 1">
            <a:extLst>
              <a:ext uri="{FF2B5EF4-FFF2-40B4-BE49-F238E27FC236}">
                <a16:creationId xmlns:a16="http://schemas.microsoft.com/office/drawing/2014/main" id="{CDD9DF69-18E8-E993-4D9B-38EC0EF5DC15}"/>
              </a:ext>
            </a:extLst>
          </p:cNvPr>
          <p:cNvPicPr>
            <a:picLocks noChangeAspect="1"/>
          </p:cNvPicPr>
          <p:nvPr/>
        </p:nvPicPr>
        <p:blipFill>
          <a:blip r:embed="rId3"/>
          <a:stretch>
            <a:fillRect/>
          </a:stretch>
        </p:blipFill>
        <p:spPr>
          <a:xfrm>
            <a:off x="1315329" y="1542003"/>
            <a:ext cx="9657471" cy="4327741"/>
          </a:xfrm>
          <a:prstGeom prst="rect">
            <a:avLst/>
          </a:prstGeom>
        </p:spPr>
      </p:pic>
    </p:spTree>
    <p:extLst>
      <p:ext uri="{BB962C8B-B14F-4D97-AF65-F5344CB8AC3E}">
        <p14:creationId xmlns:p14="http://schemas.microsoft.com/office/powerpoint/2010/main" val="1929692128"/>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40000">
                                          <p:cBhvr additive="base">
                                            <p:cTn id="7" dur="750" fill="hold"/>
                                            <p:tgtEl>
                                              <p:spTgt spid="28"/>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14:bounceEnd="40000">
                                          <p:cBhvr additive="base">
                                            <p:cTn id="11" dur="750" fill="hold"/>
                                            <p:tgtEl>
                                              <p:spTgt spid="29"/>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2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fltVal val="0"/>
                                              </p:val>
                                            </p:tav>
                                            <p:tav tm="100000">
                                              <p:val>
                                                <p:strVal val="#ppt_h"/>
                                              </p:val>
                                            </p:tav>
                                          </p:tavLst>
                                        </p:anim>
                                        <p:animEffect transition="in" filter="fade">
                                          <p:cBhvr>
                                            <p:cTn id="17" dur="500"/>
                                            <p:tgtEl>
                                              <p:spTgt spid="33"/>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p:tgtEl>
                                              <p:spTgt spid="35"/>
                                            </p:tgtEl>
                                            <p:attrNameLst>
                                              <p:attrName>ppt_y</p:attrName>
                                            </p:attrNameLst>
                                          </p:cBhvr>
                                          <p:tavLst>
                                            <p:tav tm="0">
                                              <p:val>
                                                <p:strVal val="#ppt_y+#ppt_h*1.125000"/>
                                              </p:val>
                                            </p:tav>
                                            <p:tav tm="100000">
                                              <p:val>
                                                <p:strVal val="#ppt_y"/>
                                              </p:val>
                                            </p:tav>
                                          </p:tavLst>
                                        </p:anim>
                                        <p:animEffect transition="in" filter="wipe(up)">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3" grpId="0"/>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750" fill="hold"/>
                                            <p:tgtEl>
                                              <p:spTgt spid="28"/>
                                            </p:tgtEl>
                                            <p:attrNameLst>
                                              <p:attrName>ppt_x</p:attrName>
                                            </p:attrNameLst>
                                          </p:cBhvr>
                                          <p:tavLst>
                                            <p:tav tm="0">
                                              <p:val>
                                                <p:strVal val="0-#ppt_w/2"/>
                                              </p:val>
                                            </p:tav>
                                            <p:tav tm="100000">
                                              <p:val>
                                                <p:strVal val="#ppt_x"/>
                                              </p:val>
                                            </p:tav>
                                          </p:tavLst>
                                        </p:anim>
                                        <p:anim calcmode="lin" valueType="num">
                                          <p:cBhvr additive="base">
                                            <p:cTn id="8" dur="75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1+#ppt_w/2"/>
                                              </p:val>
                                            </p:tav>
                                            <p:tav tm="100000">
                                              <p:val>
                                                <p:strVal val="#ppt_x"/>
                                              </p:val>
                                            </p:tav>
                                          </p:tavLst>
                                        </p:anim>
                                        <p:anim calcmode="lin" valueType="num">
                                          <p:cBhvr additive="base">
                                            <p:cTn id="12" dur="750" fill="hold"/>
                                            <p:tgtEl>
                                              <p:spTgt spid="2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fltVal val="0"/>
                                              </p:val>
                                            </p:tav>
                                            <p:tav tm="100000">
                                              <p:val>
                                                <p:strVal val="#ppt_h"/>
                                              </p:val>
                                            </p:tav>
                                          </p:tavLst>
                                        </p:anim>
                                        <p:animEffect transition="in" filter="fade">
                                          <p:cBhvr>
                                            <p:cTn id="17" dur="500"/>
                                            <p:tgtEl>
                                              <p:spTgt spid="33"/>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p:tgtEl>
                                              <p:spTgt spid="35"/>
                                            </p:tgtEl>
                                            <p:attrNameLst>
                                              <p:attrName>ppt_y</p:attrName>
                                            </p:attrNameLst>
                                          </p:cBhvr>
                                          <p:tavLst>
                                            <p:tav tm="0">
                                              <p:val>
                                                <p:strVal val="#ppt_y+#ppt_h*1.125000"/>
                                              </p:val>
                                            </p:tav>
                                            <p:tav tm="100000">
                                              <p:val>
                                                <p:strVal val="#ppt_y"/>
                                              </p:val>
                                            </p:tav>
                                          </p:tavLst>
                                        </p:anim>
                                        <p:animEffect transition="in" filter="wipe(up)">
                                          <p:cBhvr>
                                            <p:cTn id="22" dur="500"/>
                                            <p:tgtEl>
                                              <p:spTgt spid="35"/>
                                            </p:tgtEl>
                                          </p:cBhvr>
                                        </p:animEffect>
                                      </p:childTnLst>
                                    </p:cTn>
                                  </p:par>
                                </p:childTnLst>
                              </p:cTn>
                            </p:par>
                            <p:par>
                              <p:cTn id="23" fill="hold">
                                <p:stCondLst>
                                  <p:cond delay="1250"/>
                                </p:stCondLst>
                                <p:childTnLst>
                                  <p:par>
                                    <p:cTn id="24" presetID="22" presetClass="entr" presetSubtype="8" fill="hold" grpId="0"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left)">
                                          <p:cBhvr>
                                            <p:cTn id="26" dur="500"/>
                                            <p:tgtEl>
                                              <p:spTgt spid="34"/>
                                            </p:tgtEl>
                                          </p:cBhvr>
                                        </p:animEffect>
                                      </p:childTnLst>
                                    </p:cTn>
                                  </p:par>
                                  <p:par>
                                    <p:cTn id="27" presetID="2" presetClass="entr" presetSubtype="4" decel="5000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1500" fill="hold"/>
                                            <p:tgtEl>
                                              <p:spTgt spid="3"/>
                                            </p:tgtEl>
                                            <p:attrNameLst>
                                              <p:attrName>ppt_x</p:attrName>
                                            </p:attrNameLst>
                                          </p:cBhvr>
                                          <p:tavLst>
                                            <p:tav tm="0">
                                              <p:val>
                                                <p:strVal val="#ppt_x"/>
                                              </p:val>
                                            </p:tav>
                                            <p:tav tm="100000">
                                              <p:val>
                                                <p:strVal val="#ppt_x"/>
                                              </p:val>
                                            </p:tav>
                                          </p:tavLst>
                                        </p:anim>
                                        <p:anim calcmode="lin" valueType="num">
                                          <p:cBhvr additive="base">
                                            <p:cTn id="30" dur="1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decel="50000" fill="hold" nodeType="withEffect">
                                      <p:stCondLst>
                                        <p:cond delay="5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500" fill="hold"/>
                                            <p:tgtEl>
                                              <p:spTgt spid="14"/>
                                            </p:tgtEl>
                                            <p:attrNameLst>
                                              <p:attrName>ppt_x</p:attrName>
                                            </p:attrNameLst>
                                          </p:cBhvr>
                                          <p:tavLst>
                                            <p:tav tm="0">
                                              <p:val>
                                                <p:strVal val="#ppt_x"/>
                                              </p:val>
                                            </p:tav>
                                            <p:tav tm="100000">
                                              <p:val>
                                                <p:strVal val="#ppt_x"/>
                                              </p:val>
                                            </p:tav>
                                          </p:tavLst>
                                        </p:anim>
                                        <p:anim calcmode="lin" valueType="num">
                                          <p:cBhvr additive="base">
                                            <p:cTn id="34" dur="1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2" presetClass="entr" presetSubtype="4"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additive="base">
                                            <p:cTn id="44" dur="500" fill="hold"/>
                                            <p:tgtEl>
                                              <p:spTgt spid="31"/>
                                            </p:tgtEl>
                                            <p:attrNameLst>
                                              <p:attrName>ppt_x</p:attrName>
                                            </p:attrNameLst>
                                          </p:cBhvr>
                                          <p:tavLst>
                                            <p:tav tm="0">
                                              <p:val>
                                                <p:strVal val="#ppt_x"/>
                                              </p:val>
                                            </p:tav>
                                            <p:tav tm="100000">
                                              <p:val>
                                                <p:strVal val="#ppt_x"/>
                                              </p:val>
                                            </p:tav>
                                          </p:tavLst>
                                        </p:anim>
                                        <p:anim calcmode="lin" valueType="num">
                                          <p:cBhvr additive="base">
                                            <p:cTn id="45" dur="500" fill="hold"/>
                                            <p:tgtEl>
                                              <p:spTgt spid="31"/>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additive="base">
                                            <p:cTn id="48" dur="500" fill="hold"/>
                                            <p:tgtEl>
                                              <p:spTgt spid="32"/>
                                            </p:tgtEl>
                                            <p:attrNameLst>
                                              <p:attrName>ppt_x</p:attrName>
                                            </p:attrNameLst>
                                          </p:cBhvr>
                                          <p:tavLst>
                                            <p:tav tm="0">
                                              <p:val>
                                                <p:strVal val="#ppt_x"/>
                                              </p:val>
                                            </p:tav>
                                            <p:tav tm="100000">
                                              <p:val>
                                                <p:strVal val="#ppt_x"/>
                                              </p:val>
                                            </p:tav>
                                          </p:tavLst>
                                        </p:anim>
                                        <p:anim calcmode="lin" valueType="num">
                                          <p:cBhvr additive="base">
                                            <p:cTn id="4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p:bldP spid="32" grpId="0"/>
          <p:bldP spid="28" grpId="0" animBg="1"/>
          <p:bldP spid="29" grpId="0" animBg="1"/>
          <p:bldP spid="33" grpId="0"/>
          <p:bldP spid="34" grpId="0"/>
          <p:bldP spid="35"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931901" y="1706225"/>
            <a:ext cx="4113627" cy="4163519"/>
            <a:chOff x="4496977" y="1528353"/>
            <a:chExt cx="3157857" cy="4402183"/>
          </a:xfrm>
        </p:grpSpPr>
        <p:sp>
          <p:nvSpPr>
            <p:cNvPr id="45" name="矩形 44"/>
            <p:cNvSpPr/>
            <p:nvPr/>
          </p:nvSpPr>
          <p:spPr>
            <a:xfrm>
              <a:off x="4496977" y="1528353"/>
              <a:ext cx="3157857" cy="4402183"/>
            </a:xfrm>
            <a:prstGeom prst="rect">
              <a:avLst/>
            </a:prstGeom>
            <a:solidFill>
              <a:schemeClr val="bg1"/>
            </a:solidFill>
            <a:ln>
              <a:noFill/>
            </a:ln>
            <a:effectLst>
              <a:outerShdw blurRad="254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21"/>
            <p:cNvSpPr txBox="1"/>
            <p:nvPr/>
          </p:nvSpPr>
          <p:spPr>
            <a:xfrm>
              <a:off x="5021527" y="4327471"/>
              <a:ext cx="2206076" cy="190912"/>
            </a:xfrm>
            <a:prstGeom prst="rect">
              <a:avLst/>
            </a:prstGeom>
            <a:noFill/>
          </p:spPr>
          <p:txBody>
            <a:bodyPr wrap="square" lIns="0" tIns="0" rIns="0" bIns="0" rtlCol="0">
              <a:spAutoFit/>
            </a:bodyPr>
            <a:lstStyle/>
            <a:p>
              <a:pPr algn="ctr">
                <a:lnSpc>
                  <a:spcPct val="130000"/>
                </a:lnSpc>
              </a:pPr>
              <a:endPar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8" name="Subtitle 2">
              <a:extLst>
                <a:ext uri="{FF2B5EF4-FFF2-40B4-BE49-F238E27FC236}">
                  <a16:creationId xmlns:a16="http://schemas.microsoft.com/office/drawing/2014/main" id="{360062CF-4239-4286-B703-132EC1F0E32B}"/>
                </a:ext>
              </a:extLst>
            </p:cNvPr>
            <p:cNvSpPr txBox="1">
              <a:spLocks/>
            </p:cNvSpPr>
            <p:nvPr/>
          </p:nvSpPr>
          <p:spPr>
            <a:xfrm>
              <a:off x="5154193" y="3871561"/>
              <a:ext cx="1940742" cy="1826303"/>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spcBef>
                  <a:spcPts val="0"/>
                </a:spcBef>
                <a:defRPr/>
              </a:pPr>
              <a:r>
                <a:rPr lang="id-ID" altLang="zh-CN" dirty="0" err="1">
                  <a:solidFill>
                    <a:srgbClr val="4F4D50"/>
                  </a:solidFill>
                  <a:latin typeface="微软雅黑" panose="020B0503020204020204" pitchFamily="34" charset="-122"/>
                  <a:ea typeface="微软雅黑" panose="020B0503020204020204" pitchFamily="34" charset="-122"/>
                  <a:cs typeface="Lato" panose="020F0502020204030203" pitchFamily="34" charset="0"/>
                </a:rPr>
                <a:t>Nginx</a:t>
              </a:r>
              <a:r>
                <a:rPr lang="id-ID" altLang="zh-CN" dirty="0">
                  <a:solidFill>
                    <a:srgbClr val="4F4D50"/>
                  </a:solidFill>
                  <a:latin typeface="微软雅黑" panose="020B0503020204020204" pitchFamily="34" charset="-122"/>
                  <a:ea typeface="微软雅黑" panose="020B0503020204020204" pitchFamily="34" charset="-122"/>
                  <a:cs typeface="Lato" panose="020F0502020204030203" pitchFamily="34" charset="0"/>
                </a:rPr>
                <a:t>:</a:t>
              </a:r>
            </a:p>
            <a:p>
              <a:pPr>
                <a:lnSpc>
                  <a:spcPct val="150000"/>
                </a:lnSpc>
                <a:spcBef>
                  <a:spcPts val="0"/>
                </a:spcBef>
                <a:defRPr/>
              </a:pPr>
              <a:r>
                <a:rPr lang="zh-CN" altLang="id-ID" dirty="0">
                  <a:solidFill>
                    <a:srgbClr val="4F4D50"/>
                  </a:solidFill>
                  <a:latin typeface="微软雅黑" panose="020B0503020204020204" pitchFamily="34" charset="-122"/>
                  <a:ea typeface="微软雅黑" panose="020B0503020204020204" pitchFamily="34" charset="-122"/>
                  <a:cs typeface="Lato" panose="020F0502020204030203" pitchFamily="34" charset="0"/>
                </a:rPr>
                <a:t>反响</a:t>
              </a:r>
              <a:r>
                <a:rPr lang="zh-CN" altLang="en-US" dirty="0">
                  <a:solidFill>
                    <a:srgbClr val="4F4D50"/>
                  </a:solidFill>
                  <a:latin typeface="微软雅黑" panose="020B0503020204020204" pitchFamily="34" charset="-122"/>
                  <a:ea typeface="微软雅黑" panose="020B0503020204020204" pitchFamily="34" charset="-122"/>
                  <a:cs typeface="Lato" panose="020F0502020204030203" pitchFamily="34" charset="0"/>
                </a:rPr>
                <a:t>代理服务器，部署前端</a:t>
              </a:r>
              <a:endParaRPr lang="id-ID" altLang="zh-CN" dirty="0">
                <a:solidFill>
                  <a:srgbClr val="4F4D50"/>
                </a:solidFill>
                <a:latin typeface="微软雅黑" panose="020B0503020204020204" pitchFamily="34" charset="-122"/>
                <a:ea typeface="微软雅黑" panose="020B0503020204020204" pitchFamily="34" charset="-122"/>
                <a:cs typeface="Lato" panose="020F0502020204030203" pitchFamily="34" charset="0"/>
              </a:endParaRPr>
            </a:p>
          </p:txBody>
        </p:sp>
      </p:grpSp>
      <p:sp>
        <p:nvSpPr>
          <p:cNvPr id="24" name="椭圆 23"/>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28" name="文本框 27"/>
          <p:cNvSpPr txBox="1"/>
          <p:nvPr/>
        </p:nvSpPr>
        <p:spPr>
          <a:xfrm>
            <a:off x="1568385" y="432980"/>
            <a:ext cx="1980029"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服务器部署</a:t>
            </a:r>
          </a:p>
        </p:txBody>
      </p:sp>
      <p:pic>
        <p:nvPicPr>
          <p:cNvPr id="2" name="图片 1">
            <a:extLst>
              <a:ext uri="{FF2B5EF4-FFF2-40B4-BE49-F238E27FC236}">
                <a16:creationId xmlns:a16="http://schemas.microsoft.com/office/drawing/2014/main" id="{0EA2C73E-46F6-3266-5272-0E06F423CB4D}"/>
              </a:ext>
            </a:extLst>
          </p:cNvPr>
          <p:cNvPicPr>
            <a:picLocks noChangeAspect="1"/>
          </p:cNvPicPr>
          <p:nvPr/>
        </p:nvPicPr>
        <p:blipFill>
          <a:blip r:embed="rId3"/>
          <a:stretch>
            <a:fillRect/>
          </a:stretch>
        </p:blipFill>
        <p:spPr>
          <a:xfrm>
            <a:off x="931902" y="1725978"/>
            <a:ext cx="4113626" cy="2135229"/>
          </a:xfrm>
          <a:prstGeom prst="rect">
            <a:avLst/>
          </a:prstGeom>
        </p:spPr>
      </p:pic>
      <p:grpSp>
        <p:nvGrpSpPr>
          <p:cNvPr id="3" name="组合 2">
            <a:extLst>
              <a:ext uri="{FF2B5EF4-FFF2-40B4-BE49-F238E27FC236}">
                <a16:creationId xmlns:a16="http://schemas.microsoft.com/office/drawing/2014/main" id="{E0C0EAD7-4FC9-218C-4F7F-0F7F8F0299E1}"/>
              </a:ext>
            </a:extLst>
          </p:cNvPr>
          <p:cNvGrpSpPr/>
          <p:nvPr/>
        </p:nvGrpSpPr>
        <p:grpSpPr>
          <a:xfrm>
            <a:off x="6290340" y="1706224"/>
            <a:ext cx="4113627" cy="4163519"/>
            <a:chOff x="4496977" y="1528353"/>
            <a:chExt cx="3157857" cy="4402183"/>
          </a:xfrm>
        </p:grpSpPr>
        <p:sp>
          <p:nvSpPr>
            <p:cNvPr id="4" name="矩形 3">
              <a:extLst>
                <a:ext uri="{FF2B5EF4-FFF2-40B4-BE49-F238E27FC236}">
                  <a16:creationId xmlns:a16="http://schemas.microsoft.com/office/drawing/2014/main" id="{007155AF-D90C-CA07-2D6B-F3F47143A447}"/>
                </a:ext>
              </a:extLst>
            </p:cNvPr>
            <p:cNvSpPr/>
            <p:nvPr/>
          </p:nvSpPr>
          <p:spPr>
            <a:xfrm>
              <a:off x="4496977" y="1528353"/>
              <a:ext cx="3157857" cy="4402183"/>
            </a:xfrm>
            <a:prstGeom prst="rect">
              <a:avLst/>
            </a:prstGeom>
            <a:solidFill>
              <a:schemeClr val="bg1"/>
            </a:solidFill>
            <a:ln>
              <a:noFill/>
            </a:ln>
            <a:effectLst>
              <a:outerShdw blurRad="254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21">
              <a:extLst>
                <a:ext uri="{FF2B5EF4-FFF2-40B4-BE49-F238E27FC236}">
                  <a16:creationId xmlns:a16="http://schemas.microsoft.com/office/drawing/2014/main" id="{3BD7A403-2692-C6C1-1637-AC15DC6BFE19}"/>
                </a:ext>
              </a:extLst>
            </p:cNvPr>
            <p:cNvSpPr txBox="1"/>
            <p:nvPr/>
          </p:nvSpPr>
          <p:spPr>
            <a:xfrm>
              <a:off x="5021527" y="4327471"/>
              <a:ext cx="2206076" cy="190912"/>
            </a:xfrm>
            <a:prstGeom prst="rect">
              <a:avLst/>
            </a:prstGeom>
            <a:noFill/>
          </p:spPr>
          <p:txBody>
            <a:bodyPr wrap="square" lIns="0" tIns="0" rIns="0" bIns="0" rtlCol="0">
              <a:spAutoFit/>
            </a:bodyPr>
            <a:lstStyle/>
            <a:p>
              <a:pPr algn="ctr">
                <a:lnSpc>
                  <a:spcPct val="130000"/>
                </a:lnSpc>
              </a:pPr>
              <a:endPar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Subtitle 2">
              <a:extLst>
                <a:ext uri="{FF2B5EF4-FFF2-40B4-BE49-F238E27FC236}">
                  <a16:creationId xmlns:a16="http://schemas.microsoft.com/office/drawing/2014/main" id="{3C87A27D-9B17-655B-6C0B-B18B2C147457}"/>
                </a:ext>
              </a:extLst>
            </p:cNvPr>
            <p:cNvSpPr txBox="1">
              <a:spLocks/>
            </p:cNvSpPr>
            <p:nvPr/>
          </p:nvSpPr>
          <p:spPr>
            <a:xfrm>
              <a:off x="4563310" y="3741494"/>
              <a:ext cx="3025190" cy="1956370"/>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spcBef>
                  <a:spcPts val="0"/>
                </a:spcBef>
                <a:defRPr/>
              </a:pPr>
              <a:r>
                <a:rPr lang="id-ID" altLang="zh-CN" dirty="0" err="1">
                  <a:solidFill>
                    <a:srgbClr val="4F4D50"/>
                  </a:solidFill>
                  <a:latin typeface="微软雅黑" panose="020B0503020204020204" pitchFamily="34" charset="-122"/>
                  <a:ea typeface="微软雅黑" panose="020B0503020204020204" pitchFamily="34" charset="-122"/>
                  <a:cs typeface="Lato" panose="020F0502020204030203" pitchFamily="34" charset="0"/>
                </a:rPr>
                <a:t>Node.js</a:t>
              </a:r>
              <a:r>
                <a:rPr lang="id-ID" altLang="zh-CN" dirty="0">
                  <a:solidFill>
                    <a:srgbClr val="4F4D50"/>
                  </a:solidFill>
                  <a:latin typeface="微软雅黑" panose="020B0503020204020204" pitchFamily="34" charset="-122"/>
                  <a:ea typeface="微软雅黑" panose="020B0503020204020204" pitchFamily="34" charset="-122"/>
                  <a:cs typeface="Lato" panose="020F0502020204030203" pitchFamily="34" charset="0"/>
                </a:rPr>
                <a:t>:</a:t>
              </a:r>
            </a:p>
            <a:p>
              <a:pPr>
                <a:lnSpc>
                  <a:spcPct val="150000"/>
                </a:lnSpc>
                <a:spcBef>
                  <a:spcPts val="0"/>
                </a:spcBef>
                <a:defRPr/>
              </a:pPr>
              <a:r>
                <a:rPr lang="zh-CN" altLang="en-US" dirty="0">
                  <a:solidFill>
                    <a:srgbClr val="4F4D50"/>
                  </a:solidFill>
                  <a:latin typeface="微软雅黑" panose="020B0503020204020204" pitchFamily="34" charset="-122"/>
                  <a:ea typeface="微软雅黑" panose="020B0503020204020204" pitchFamily="34" charset="-122"/>
                  <a:cs typeface="Lato" panose="020F0502020204030203" pitchFamily="34" charset="0"/>
                </a:rPr>
                <a:t>事件驱动模型，</a:t>
              </a:r>
              <a:endParaRPr lang="en-US" altLang="zh-CN" dirty="0">
                <a:solidFill>
                  <a:srgbClr val="4F4D50"/>
                </a:solidFill>
                <a:latin typeface="微软雅黑" panose="020B0503020204020204" pitchFamily="34" charset="-122"/>
                <a:ea typeface="微软雅黑" panose="020B0503020204020204" pitchFamily="34" charset="-122"/>
                <a:cs typeface="Lato" panose="020F0502020204030203" pitchFamily="34" charset="0"/>
              </a:endParaRPr>
            </a:p>
            <a:p>
              <a:pPr>
                <a:lnSpc>
                  <a:spcPct val="150000"/>
                </a:lnSpc>
                <a:spcBef>
                  <a:spcPts val="0"/>
                </a:spcBef>
                <a:defRPr/>
              </a:pPr>
              <a:r>
                <a:rPr lang="zh-CN" altLang="en-US" dirty="0">
                  <a:solidFill>
                    <a:srgbClr val="4F4D50"/>
                  </a:solidFill>
                  <a:latin typeface="微软雅黑" panose="020B0503020204020204" pitchFamily="34" charset="-122"/>
                  <a:ea typeface="微软雅黑" panose="020B0503020204020204" pitchFamily="34" charset="-122"/>
                  <a:cs typeface="Lato" panose="020F0502020204030203" pitchFamily="34" charset="0"/>
                </a:rPr>
                <a:t>部署</a:t>
              </a:r>
              <a:r>
                <a:rPr lang="id-ID" altLang="zh-CN" dirty="0" err="1">
                  <a:solidFill>
                    <a:srgbClr val="4F4D50"/>
                  </a:solidFill>
                  <a:latin typeface="微软雅黑" panose="020B0503020204020204" pitchFamily="34" charset="-122"/>
                  <a:ea typeface="微软雅黑" panose="020B0503020204020204" pitchFamily="34" charset="-122"/>
                  <a:cs typeface="Lato" panose="020F0502020204030203" pitchFamily="34" charset="0"/>
                </a:rPr>
                <a:t>webRTC</a:t>
              </a:r>
              <a:r>
                <a:rPr lang="zh-CN" altLang="en-US" dirty="0">
                  <a:solidFill>
                    <a:srgbClr val="4F4D50"/>
                  </a:solidFill>
                  <a:latin typeface="微软雅黑" panose="020B0503020204020204" pitchFamily="34" charset="-122"/>
                  <a:ea typeface="微软雅黑" panose="020B0503020204020204" pitchFamily="34" charset="-122"/>
                  <a:cs typeface="Lato" panose="020F0502020204030203" pitchFamily="34" charset="0"/>
                </a:rPr>
                <a:t>的</a:t>
              </a:r>
              <a:r>
                <a:rPr lang="id-ID" altLang="zh-CN" dirty="0" err="1">
                  <a:solidFill>
                    <a:srgbClr val="4F4D50"/>
                  </a:solidFill>
                  <a:latin typeface="微软雅黑" panose="020B0503020204020204" pitchFamily="34" charset="-122"/>
                  <a:ea typeface="微软雅黑" panose="020B0503020204020204" pitchFamily="34" charset="-122"/>
                  <a:cs typeface="Lato" panose="020F0502020204030203" pitchFamily="34" charset="0"/>
                </a:rPr>
                <a:t>peer</a:t>
              </a:r>
              <a:r>
                <a:rPr lang="zh-CN" altLang="en-US" dirty="0">
                  <a:solidFill>
                    <a:srgbClr val="4F4D50"/>
                  </a:solidFill>
                  <a:latin typeface="微软雅黑" panose="020B0503020204020204" pitchFamily="34" charset="-122"/>
                  <a:ea typeface="微软雅黑" panose="020B0503020204020204" pitchFamily="34" charset="-122"/>
                  <a:cs typeface="Lato" panose="020F0502020204030203" pitchFamily="34" charset="0"/>
                </a:rPr>
                <a:t>服务器</a:t>
              </a:r>
              <a:endParaRPr lang="id-ID" altLang="zh-CN" dirty="0">
                <a:solidFill>
                  <a:srgbClr val="4F4D50"/>
                </a:solidFill>
                <a:latin typeface="微软雅黑" panose="020B0503020204020204" pitchFamily="34" charset="-122"/>
                <a:ea typeface="微软雅黑" panose="020B0503020204020204" pitchFamily="34" charset="-122"/>
                <a:cs typeface="Lato" panose="020F0502020204030203" pitchFamily="34" charset="0"/>
              </a:endParaRPr>
            </a:p>
          </p:txBody>
        </p:sp>
      </p:grpSp>
      <p:pic>
        <p:nvPicPr>
          <p:cNvPr id="7" name="图片 6">
            <a:extLst>
              <a:ext uri="{FF2B5EF4-FFF2-40B4-BE49-F238E27FC236}">
                <a16:creationId xmlns:a16="http://schemas.microsoft.com/office/drawing/2014/main" id="{9148391A-5261-FB64-9D04-FA0EF681551D}"/>
              </a:ext>
            </a:extLst>
          </p:cNvPr>
          <p:cNvPicPr>
            <a:picLocks noChangeAspect="1"/>
          </p:cNvPicPr>
          <p:nvPr/>
        </p:nvPicPr>
        <p:blipFill>
          <a:blip r:embed="rId4"/>
          <a:stretch>
            <a:fillRect/>
          </a:stretch>
        </p:blipFill>
        <p:spPr>
          <a:xfrm>
            <a:off x="6444805" y="1725977"/>
            <a:ext cx="3598813" cy="2135229"/>
          </a:xfrm>
          <a:prstGeom prst="rect">
            <a:avLst/>
          </a:prstGeom>
        </p:spPr>
      </p:pic>
    </p:spTree>
    <p:extLst>
      <p:ext uri="{BB962C8B-B14F-4D97-AF65-F5344CB8AC3E}">
        <p14:creationId xmlns:p14="http://schemas.microsoft.com/office/powerpoint/2010/main" val="595537328"/>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40000">
                                          <p:cBhvr additive="base">
                                            <p:cTn id="7" dur="750" fill="hold"/>
                                            <p:tgtEl>
                                              <p:spTgt spid="24"/>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14:bounceEnd="40000">
                                          <p:cBhvr additive="base">
                                            <p:cTn id="11" dur="750" fill="hold"/>
                                            <p:tgtEl>
                                              <p:spTgt spid="25"/>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25"/>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animEffect transition="in" filter="fade">
                                          <p:cBhvr>
                                            <p:cTn id="17" dur="500"/>
                                            <p:tgtEl>
                                              <p:spTgt spid="26"/>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p:tgtEl>
                                              <p:spTgt spid="28"/>
                                            </p:tgtEl>
                                            <p:attrNameLst>
                                              <p:attrName>ppt_y</p:attrName>
                                            </p:attrNameLst>
                                          </p:cBhvr>
                                          <p:tavLst>
                                            <p:tav tm="0">
                                              <p:val>
                                                <p:strVal val="#ppt_y+#ppt_h*1.125000"/>
                                              </p:val>
                                            </p:tav>
                                            <p:tav tm="100000">
                                              <p:val>
                                                <p:strVal val="#ppt_y"/>
                                              </p:val>
                                            </p:tav>
                                          </p:tavLst>
                                        </p:anim>
                                        <p:animEffect transition="in" filter="wipe(up)">
                                          <p:cBhvr>
                                            <p:cTn id="22" dur="500"/>
                                            <p:tgtEl>
                                              <p:spTgt spid="28"/>
                                            </p:tgtEl>
                                          </p:cBhvr>
                                        </p:animEffect>
                                      </p:childTnLst>
                                    </p:cTn>
                                  </p:par>
                                  <p:par>
                                    <p:cTn id="23" presetID="2" presetClass="entr" presetSubtype="4"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0-#ppt_w/2"/>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750" fill="hold"/>
                                            <p:tgtEl>
                                              <p:spTgt spid="25"/>
                                            </p:tgtEl>
                                            <p:attrNameLst>
                                              <p:attrName>ppt_x</p:attrName>
                                            </p:attrNameLst>
                                          </p:cBhvr>
                                          <p:tavLst>
                                            <p:tav tm="0">
                                              <p:val>
                                                <p:strVal val="1+#ppt_w/2"/>
                                              </p:val>
                                            </p:tav>
                                            <p:tav tm="100000">
                                              <p:val>
                                                <p:strVal val="#ppt_x"/>
                                              </p:val>
                                            </p:tav>
                                          </p:tavLst>
                                        </p:anim>
                                        <p:anim calcmode="lin" valueType="num">
                                          <p:cBhvr additive="base">
                                            <p:cTn id="12" dur="750" fill="hold"/>
                                            <p:tgtEl>
                                              <p:spTgt spid="25"/>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animEffect transition="in" filter="fade">
                                          <p:cBhvr>
                                            <p:cTn id="17" dur="500"/>
                                            <p:tgtEl>
                                              <p:spTgt spid="26"/>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p:tgtEl>
                                              <p:spTgt spid="28"/>
                                            </p:tgtEl>
                                            <p:attrNameLst>
                                              <p:attrName>ppt_y</p:attrName>
                                            </p:attrNameLst>
                                          </p:cBhvr>
                                          <p:tavLst>
                                            <p:tav tm="0">
                                              <p:val>
                                                <p:strVal val="#ppt_y+#ppt_h*1.125000"/>
                                              </p:val>
                                            </p:tav>
                                            <p:tav tm="100000">
                                              <p:val>
                                                <p:strVal val="#ppt_y"/>
                                              </p:val>
                                            </p:tav>
                                          </p:tavLst>
                                        </p:anim>
                                        <p:animEffect transition="in" filter="wipe(up)">
                                          <p:cBhvr>
                                            <p:cTn id="22" dur="500"/>
                                            <p:tgtEl>
                                              <p:spTgt spid="28"/>
                                            </p:tgtEl>
                                          </p:cBhvr>
                                        </p:animEffect>
                                      </p:childTnLst>
                                    </p:cTn>
                                  </p:par>
                                  <p:par>
                                    <p:cTn id="23" presetID="2" presetClass="entr" presetSubtype="4"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p:bldP spid="28"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552324" y="1408254"/>
            <a:ext cx="5081658" cy="4041491"/>
            <a:chOff x="1628035" y="3397169"/>
            <a:chExt cx="5081658" cy="4041491"/>
          </a:xfrm>
        </p:grpSpPr>
        <p:sp>
          <p:nvSpPr>
            <p:cNvPr id="41" name="TextBox 7">
              <a:extLst>
                <a:ext uri="{FF2B5EF4-FFF2-40B4-BE49-F238E27FC236}">
                  <a16:creationId xmlns:a16="http://schemas.microsoft.com/office/drawing/2014/main" id="{1F485C3D-5993-4F53-A3B5-3BD616D604B2}"/>
                </a:ext>
              </a:extLst>
            </p:cNvPr>
            <p:cNvSpPr txBox="1"/>
            <p:nvPr/>
          </p:nvSpPr>
          <p:spPr>
            <a:xfrm>
              <a:off x="2277796" y="3397169"/>
              <a:ext cx="4431897" cy="4041491"/>
            </a:xfrm>
            <a:prstGeom prst="rect">
              <a:avLst/>
            </a:prstGeom>
            <a:noFill/>
          </p:spPr>
          <p:txBody>
            <a:bodyPr wrap="square" rtlCol="0">
              <a:spAutoFit/>
            </a:bodyPr>
            <a:lstStyle/>
            <a:p>
              <a:pPr>
                <a:lnSpc>
                  <a:spcPct val="150000"/>
                </a:lnSpc>
              </a:pPr>
              <a:r>
                <a:rPr lang="en" altLang="zh-CN" sz="2800" b="1" dirty="0" err="1">
                  <a:solidFill>
                    <a:srgbClr val="4F4D50"/>
                  </a:solidFill>
                  <a:latin typeface="方正黑体简体" panose="02010601030101010101" pitchFamily="2" charset="-122"/>
                  <a:ea typeface="方正黑体简体" panose="02010601030101010101" pitchFamily="2" charset="-122"/>
                  <a:cs typeface="+mn-ea"/>
                  <a:sym typeface="+mn-lt"/>
                </a:rPr>
                <a:t>Websocket</a:t>
              </a:r>
              <a:r>
                <a:rPr lang="zh-CN" altLang="en-US" sz="2800" b="1" dirty="0">
                  <a:solidFill>
                    <a:srgbClr val="4F4D50"/>
                  </a:solidFill>
                  <a:latin typeface="方正黑体简体" panose="02010601030101010101" pitchFamily="2" charset="-122"/>
                  <a:ea typeface="方正黑体简体" panose="02010601030101010101" pitchFamily="2" charset="-122"/>
                  <a:cs typeface="+mn-ea"/>
                  <a:sym typeface="+mn-lt"/>
                </a:rPr>
                <a:t> 技术栈：</a:t>
              </a:r>
              <a:endParaRPr lang="en-US" altLang="zh-CN" sz="2800" b="1" dirty="0">
                <a:solidFill>
                  <a:srgbClr val="4F4D50"/>
                </a:solidFill>
                <a:latin typeface="方正黑体简体" panose="02010601030101010101" pitchFamily="2" charset="-122"/>
                <a:ea typeface="方正黑体简体" panose="02010601030101010101" pitchFamily="2" charset="-122"/>
                <a:cs typeface="+mn-ea"/>
                <a:sym typeface="+mn-lt"/>
              </a:endParaRPr>
            </a:p>
            <a:p>
              <a:pPr>
                <a:lnSpc>
                  <a:spcPct val="150000"/>
                </a:lnSpc>
              </a:pPr>
              <a:r>
                <a:rPr lang="zh-CN" altLang="en-US" sz="2000" dirty="0">
                  <a:solidFill>
                    <a:srgbClr val="4F4D50"/>
                  </a:solidFill>
                  <a:latin typeface="方正黑体简体" panose="02010601030101010101" pitchFamily="2" charset="-122"/>
                  <a:ea typeface="方正黑体简体" panose="02010601030101010101" pitchFamily="2" charset="-122"/>
                  <a:cs typeface="+mn-ea"/>
                  <a:sym typeface="+mn-lt"/>
                </a:rPr>
                <a:t>实时性、双向通信、高效性以及长连接</a:t>
              </a:r>
              <a:endParaRPr lang="en-US" altLang="zh-CN" sz="2000" dirty="0">
                <a:solidFill>
                  <a:srgbClr val="4F4D50"/>
                </a:solidFill>
                <a:latin typeface="方正黑体简体" panose="02010601030101010101" pitchFamily="2" charset="-122"/>
                <a:ea typeface="方正黑体简体" panose="02010601030101010101" pitchFamily="2" charset="-122"/>
                <a:cs typeface="+mn-ea"/>
                <a:sym typeface="+mn-lt"/>
              </a:endParaRPr>
            </a:p>
            <a:p>
              <a:pPr>
                <a:lnSpc>
                  <a:spcPct val="150000"/>
                </a:lnSpc>
              </a:pPr>
              <a:r>
                <a:rPr lang="zh-CN" altLang="en-US" sz="2000" dirty="0">
                  <a:solidFill>
                    <a:srgbClr val="4F4D50"/>
                  </a:solidFill>
                  <a:latin typeface="方正黑体简体" panose="02010601030101010101" pitchFamily="2" charset="-122"/>
                  <a:ea typeface="方正黑体简体" panose="02010601030101010101" pitchFamily="2" charset="-122"/>
                  <a:cs typeface="+mn-ea"/>
                  <a:sym typeface="+mn-lt"/>
                </a:rPr>
                <a:t>方式：在</a:t>
              </a:r>
              <a:r>
                <a:rPr lang="en" altLang="zh-CN" sz="2000" dirty="0">
                  <a:solidFill>
                    <a:srgbClr val="4F4D50"/>
                  </a:solidFill>
                  <a:latin typeface="方正黑体简体" panose="02010601030101010101" pitchFamily="2" charset="-122"/>
                  <a:ea typeface="方正黑体简体" panose="02010601030101010101" pitchFamily="2" charset="-122"/>
                  <a:cs typeface="+mn-ea"/>
                  <a:sym typeface="+mn-lt"/>
                </a:rPr>
                <a:t>server</a:t>
              </a:r>
              <a:r>
                <a:rPr lang="zh-CN" altLang="en-US" sz="2000" dirty="0">
                  <a:solidFill>
                    <a:srgbClr val="4F4D50"/>
                  </a:solidFill>
                  <a:latin typeface="方正黑体简体" panose="02010601030101010101" pitchFamily="2" charset="-122"/>
                  <a:ea typeface="方正黑体简体" panose="02010601030101010101" pitchFamily="2" charset="-122"/>
                  <a:cs typeface="+mn-ea"/>
                  <a:sym typeface="+mn-lt"/>
                </a:rPr>
                <a:t>组件中创建以用户</a:t>
              </a:r>
              <a:r>
                <a:rPr lang="en" altLang="zh-CN" sz="2000" dirty="0">
                  <a:solidFill>
                    <a:srgbClr val="4F4D50"/>
                  </a:solidFill>
                  <a:latin typeface="方正黑体简体" panose="02010601030101010101" pitchFamily="2" charset="-122"/>
                  <a:ea typeface="方正黑体简体" panose="02010601030101010101" pitchFamily="2" charset="-122"/>
                  <a:cs typeface="+mn-ea"/>
                  <a:sym typeface="+mn-lt"/>
                </a:rPr>
                <a:t>id</a:t>
              </a:r>
              <a:r>
                <a:rPr lang="zh-CN" altLang="en-US" sz="2000" dirty="0">
                  <a:solidFill>
                    <a:srgbClr val="4F4D50"/>
                  </a:solidFill>
                  <a:latin typeface="方正黑体简体" panose="02010601030101010101" pitchFamily="2" charset="-122"/>
                  <a:ea typeface="方正黑体简体" panose="02010601030101010101" pitchFamily="2" charset="-122"/>
                  <a:cs typeface="+mn-ea"/>
                  <a:sym typeface="+mn-lt"/>
                </a:rPr>
                <a:t>为键的会话池，把服务端收到的消息转发。</a:t>
              </a:r>
              <a:endParaRPr lang="en-US" altLang="zh-CN" sz="2000" dirty="0">
                <a:solidFill>
                  <a:srgbClr val="4F4D50"/>
                </a:solidFill>
                <a:latin typeface="方正黑体简体" panose="02010601030101010101" pitchFamily="2" charset="-122"/>
                <a:ea typeface="方正黑体简体" panose="02010601030101010101" pitchFamily="2" charset="-122"/>
                <a:cs typeface="+mn-ea"/>
                <a:sym typeface="+mn-lt"/>
              </a:endParaRPr>
            </a:p>
            <a:p>
              <a:pPr>
                <a:lnSpc>
                  <a:spcPct val="150000"/>
                </a:lnSpc>
              </a:pPr>
              <a:r>
                <a:rPr lang="zh-CN" altLang="en-US" sz="2000" dirty="0">
                  <a:solidFill>
                    <a:srgbClr val="4F4D50"/>
                  </a:solidFill>
                  <a:latin typeface="方正黑体简体" panose="02010601030101010101" pitchFamily="2" charset="-122"/>
                  <a:ea typeface="方正黑体简体" panose="02010601030101010101" pitchFamily="2" charset="-122"/>
                  <a:cs typeface="+mn-ea"/>
                  <a:sym typeface="+mn-lt"/>
                </a:rPr>
                <a:t>实现消息已读功能，消息分类</a:t>
              </a:r>
              <a:endParaRPr lang="en-US" altLang="zh-CN" sz="2000" dirty="0">
                <a:solidFill>
                  <a:srgbClr val="4F4D50"/>
                </a:solidFill>
                <a:latin typeface="方正黑体简体" panose="02010601030101010101" pitchFamily="2" charset="-122"/>
                <a:ea typeface="方正黑体简体" panose="02010601030101010101" pitchFamily="2" charset="-122"/>
                <a:cs typeface="+mn-ea"/>
                <a:sym typeface="+mn-lt"/>
              </a:endParaRPr>
            </a:p>
            <a:p>
              <a:pPr>
                <a:lnSpc>
                  <a:spcPct val="130000"/>
                </a:lnSpc>
              </a:pPr>
              <a:endParaRPr lang="en-US" altLang="zh-CN" sz="1400" dirty="0">
                <a:solidFill>
                  <a:srgbClr val="4F4D50"/>
                </a:solidFill>
                <a:latin typeface="方正黑体简体" panose="02010601030101010101" pitchFamily="2" charset="-122"/>
                <a:ea typeface="方正黑体简体" panose="02010601030101010101" pitchFamily="2" charset="-122"/>
                <a:cs typeface="+mn-ea"/>
                <a:sym typeface="+mn-lt"/>
              </a:endParaRPr>
            </a:p>
            <a:p>
              <a:pPr>
                <a:lnSpc>
                  <a:spcPct val="130000"/>
                </a:lnSpc>
              </a:pPr>
              <a:endParaRPr lang="zh-CN" altLang="en-US" sz="1400" dirty="0">
                <a:solidFill>
                  <a:srgbClr val="4F4D50"/>
                </a:solidFill>
                <a:latin typeface="方正黑体简体" panose="02010601030101010101" pitchFamily="2" charset="-122"/>
                <a:ea typeface="方正黑体简体" panose="02010601030101010101" pitchFamily="2" charset="-122"/>
                <a:cs typeface="+mn-ea"/>
                <a:sym typeface="+mn-lt"/>
              </a:endParaRPr>
            </a:p>
          </p:txBody>
        </p:sp>
        <p:grpSp>
          <p:nvGrpSpPr>
            <p:cNvPr id="12" name="组合 11"/>
            <p:cNvGrpSpPr/>
            <p:nvPr/>
          </p:nvGrpSpPr>
          <p:grpSpPr>
            <a:xfrm>
              <a:off x="1628035" y="3511980"/>
              <a:ext cx="473847" cy="549662"/>
              <a:chOff x="1628035" y="3511980"/>
              <a:chExt cx="473847" cy="549662"/>
            </a:xfrm>
          </p:grpSpPr>
          <p:sp>
            <p:nvSpPr>
              <p:cNvPr id="23" name="六边形 22"/>
              <p:cNvSpPr/>
              <p:nvPr/>
            </p:nvSpPr>
            <p:spPr>
              <a:xfrm rot="5400000">
                <a:off x="1590128" y="3549887"/>
                <a:ext cx="549662" cy="473847"/>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8"/>
              <p:cNvSpPr>
                <a:spLocks/>
              </p:cNvSpPr>
              <p:nvPr/>
            </p:nvSpPr>
            <p:spPr bwMode="auto">
              <a:xfrm>
                <a:off x="1749898" y="3684214"/>
                <a:ext cx="230122" cy="205193"/>
              </a:xfrm>
              <a:custGeom>
                <a:avLst/>
                <a:gdLst>
                  <a:gd name="T0" fmla="*/ 196 w 203"/>
                  <a:gd name="T1" fmla="*/ 152 h 181"/>
                  <a:gd name="T2" fmla="*/ 182 w 203"/>
                  <a:gd name="T3" fmla="*/ 140 h 181"/>
                  <a:gd name="T4" fmla="*/ 148 w 203"/>
                  <a:gd name="T5" fmla="*/ 127 h 181"/>
                  <a:gd name="T6" fmla="*/ 147 w 203"/>
                  <a:gd name="T7" fmla="*/ 126 h 181"/>
                  <a:gd name="T8" fmla="*/ 147 w 203"/>
                  <a:gd name="T9" fmla="*/ 126 h 181"/>
                  <a:gd name="T10" fmla="*/ 133 w 203"/>
                  <a:gd name="T11" fmla="*/ 117 h 181"/>
                  <a:gd name="T12" fmla="*/ 133 w 203"/>
                  <a:gd name="T13" fmla="*/ 117 h 181"/>
                  <a:gd name="T14" fmla="*/ 133 w 203"/>
                  <a:gd name="T15" fmla="*/ 117 h 181"/>
                  <a:gd name="T16" fmla="*/ 133 w 203"/>
                  <a:gd name="T17" fmla="*/ 116 h 181"/>
                  <a:gd name="T18" fmla="*/ 133 w 203"/>
                  <a:gd name="T19" fmla="*/ 116 h 181"/>
                  <a:gd name="T20" fmla="*/ 133 w 203"/>
                  <a:gd name="T21" fmla="*/ 116 h 181"/>
                  <a:gd name="T22" fmla="*/ 133 w 203"/>
                  <a:gd name="T23" fmla="*/ 116 h 181"/>
                  <a:gd name="T24" fmla="*/ 133 w 203"/>
                  <a:gd name="T25" fmla="*/ 116 h 181"/>
                  <a:gd name="T26" fmla="*/ 130 w 203"/>
                  <a:gd name="T27" fmla="*/ 114 h 181"/>
                  <a:gd name="T28" fmla="*/ 130 w 203"/>
                  <a:gd name="T29" fmla="*/ 114 h 181"/>
                  <a:gd name="T30" fmla="*/ 130 w 203"/>
                  <a:gd name="T31" fmla="*/ 114 h 181"/>
                  <a:gd name="T32" fmla="*/ 130 w 203"/>
                  <a:gd name="T33" fmla="*/ 114 h 181"/>
                  <a:gd name="T34" fmla="*/ 130 w 203"/>
                  <a:gd name="T35" fmla="*/ 114 h 181"/>
                  <a:gd name="T36" fmla="*/ 130 w 203"/>
                  <a:gd name="T37" fmla="*/ 114 h 181"/>
                  <a:gd name="T38" fmla="*/ 130 w 203"/>
                  <a:gd name="T39" fmla="*/ 114 h 181"/>
                  <a:gd name="T40" fmla="*/ 129 w 203"/>
                  <a:gd name="T41" fmla="*/ 113 h 181"/>
                  <a:gd name="T42" fmla="*/ 126 w 203"/>
                  <a:gd name="T43" fmla="*/ 105 h 181"/>
                  <a:gd name="T44" fmla="*/ 125 w 203"/>
                  <a:gd name="T45" fmla="*/ 104 h 181"/>
                  <a:gd name="T46" fmla="*/ 126 w 203"/>
                  <a:gd name="T47" fmla="*/ 97 h 181"/>
                  <a:gd name="T48" fmla="*/ 127 w 203"/>
                  <a:gd name="T49" fmla="*/ 96 h 181"/>
                  <a:gd name="T50" fmla="*/ 130 w 203"/>
                  <a:gd name="T51" fmla="*/ 85 h 181"/>
                  <a:gd name="T52" fmla="*/ 136 w 203"/>
                  <a:gd name="T53" fmla="*/ 75 h 181"/>
                  <a:gd name="T54" fmla="*/ 138 w 203"/>
                  <a:gd name="T55" fmla="*/ 57 h 181"/>
                  <a:gd name="T56" fmla="*/ 136 w 203"/>
                  <a:gd name="T57" fmla="*/ 58 h 181"/>
                  <a:gd name="T58" fmla="*/ 138 w 203"/>
                  <a:gd name="T59" fmla="*/ 44 h 181"/>
                  <a:gd name="T60" fmla="*/ 133 w 203"/>
                  <a:gd name="T61" fmla="*/ 17 h 181"/>
                  <a:gd name="T62" fmla="*/ 122 w 203"/>
                  <a:gd name="T63" fmla="*/ 7 h 181"/>
                  <a:gd name="T64" fmla="*/ 115 w 203"/>
                  <a:gd name="T65" fmla="*/ 3 h 181"/>
                  <a:gd name="T66" fmla="*/ 82 w 203"/>
                  <a:gd name="T67" fmla="*/ 3 h 181"/>
                  <a:gd name="T68" fmla="*/ 65 w 203"/>
                  <a:gd name="T69" fmla="*/ 15 h 181"/>
                  <a:gd name="T70" fmla="*/ 60 w 203"/>
                  <a:gd name="T71" fmla="*/ 44 h 181"/>
                  <a:gd name="T72" fmla="*/ 63 w 203"/>
                  <a:gd name="T73" fmla="*/ 54 h 181"/>
                  <a:gd name="T74" fmla="*/ 63 w 203"/>
                  <a:gd name="T75" fmla="*/ 57 h 181"/>
                  <a:gd name="T76" fmla="*/ 62 w 203"/>
                  <a:gd name="T77" fmla="*/ 57 h 181"/>
                  <a:gd name="T78" fmla="*/ 64 w 203"/>
                  <a:gd name="T79" fmla="*/ 75 h 181"/>
                  <a:gd name="T80" fmla="*/ 70 w 203"/>
                  <a:gd name="T81" fmla="*/ 85 h 181"/>
                  <a:gd name="T82" fmla="*/ 73 w 203"/>
                  <a:gd name="T83" fmla="*/ 96 h 181"/>
                  <a:gd name="T84" fmla="*/ 75 w 203"/>
                  <a:gd name="T85" fmla="*/ 97 h 181"/>
                  <a:gd name="T86" fmla="*/ 75 w 203"/>
                  <a:gd name="T87" fmla="*/ 103 h 181"/>
                  <a:gd name="T88" fmla="*/ 76 w 203"/>
                  <a:gd name="T89" fmla="*/ 106 h 181"/>
                  <a:gd name="T90" fmla="*/ 75 w 203"/>
                  <a:gd name="T91" fmla="*/ 105 h 181"/>
                  <a:gd name="T92" fmla="*/ 72 w 203"/>
                  <a:gd name="T93" fmla="*/ 114 h 181"/>
                  <a:gd name="T94" fmla="*/ 72 w 203"/>
                  <a:gd name="T95" fmla="*/ 114 h 181"/>
                  <a:gd name="T96" fmla="*/ 68 w 203"/>
                  <a:gd name="T97" fmla="*/ 116 h 181"/>
                  <a:gd name="T98" fmla="*/ 55 w 203"/>
                  <a:gd name="T99" fmla="*/ 125 h 181"/>
                  <a:gd name="T100" fmla="*/ 55 w 203"/>
                  <a:gd name="T101" fmla="*/ 126 h 181"/>
                  <a:gd name="T102" fmla="*/ 54 w 203"/>
                  <a:gd name="T103" fmla="*/ 126 h 181"/>
                  <a:gd name="T104" fmla="*/ 54 w 203"/>
                  <a:gd name="T105" fmla="*/ 126 h 181"/>
                  <a:gd name="T106" fmla="*/ 53 w 203"/>
                  <a:gd name="T107" fmla="*/ 127 h 181"/>
                  <a:gd name="T108" fmla="*/ 19 w 203"/>
                  <a:gd name="T109" fmla="*/ 140 h 181"/>
                  <a:gd name="T110" fmla="*/ 6 w 203"/>
                  <a:gd name="T111" fmla="*/ 152 h 181"/>
                  <a:gd name="T112" fmla="*/ 0 w 203"/>
                  <a:gd name="T113" fmla="*/ 181 h 181"/>
                  <a:gd name="T114" fmla="*/ 203 w 203"/>
                  <a:gd name="T115" fmla="*/ 181 h 181"/>
                  <a:gd name="T116" fmla="*/ 196 w 203"/>
                  <a:gd name="T117" fmla="*/ 15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81">
                    <a:moveTo>
                      <a:pt x="196" y="152"/>
                    </a:moveTo>
                    <a:cubicBezTo>
                      <a:pt x="196" y="143"/>
                      <a:pt x="189" y="143"/>
                      <a:pt x="182" y="140"/>
                    </a:cubicBezTo>
                    <a:cubicBezTo>
                      <a:pt x="148" y="127"/>
                      <a:pt x="148" y="127"/>
                      <a:pt x="148" y="127"/>
                    </a:cubicBezTo>
                    <a:cubicBezTo>
                      <a:pt x="148" y="126"/>
                      <a:pt x="147" y="126"/>
                      <a:pt x="147" y="126"/>
                    </a:cubicBezTo>
                    <a:cubicBezTo>
                      <a:pt x="147" y="126"/>
                      <a:pt x="147" y="126"/>
                      <a:pt x="147" y="126"/>
                    </a:cubicBezTo>
                    <a:cubicBezTo>
                      <a:pt x="141" y="123"/>
                      <a:pt x="135" y="119"/>
                      <a:pt x="133" y="117"/>
                    </a:cubicBezTo>
                    <a:cubicBezTo>
                      <a:pt x="133" y="117"/>
                      <a:pt x="133" y="117"/>
                      <a:pt x="133" y="117"/>
                    </a:cubicBezTo>
                    <a:cubicBezTo>
                      <a:pt x="133" y="117"/>
                      <a:pt x="133" y="117"/>
                      <a:pt x="133" y="117"/>
                    </a:cubicBezTo>
                    <a:cubicBezTo>
                      <a:pt x="133" y="116"/>
                      <a:pt x="133" y="116"/>
                      <a:pt x="133" y="116"/>
                    </a:cubicBezTo>
                    <a:cubicBezTo>
                      <a:pt x="133" y="116"/>
                      <a:pt x="133" y="116"/>
                      <a:pt x="133" y="116"/>
                    </a:cubicBezTo>
                    <a:cubicBezTo>
                      <a:pt x="133" y="116"/>
                      <a:pt x="133" y="116"/>
                      <a:pt x="133" y="116"/>
                    </a:cubicBezTo>
                    <a:cubicBezTo>
                      <a:pt x="133" y="116"/>
                      <a:pt x="133" y="116"/>
                      <a:pt x="133" y="116"/>
                    </a:cubicBezTo>
                    <a:cubicBezTo>
                      <a:pt x="133" y="116"/>
                      <a:pt x="133" y="116"/>
                      <a:pt x="133" y="116"/>
                    </a:cubicBezTo>
                    <a:cubicBezTo>
                      <a:pt x="132" y="114"/>
                      <a:pt x="131" y="114"/>
                      <a:pt x="130" y="114"/>
                    </a:cubicBezTo>
                    <a:cubicBezTo>
                      <a:pt x="130" y="114"/>
                      <a:pt x="130" y="114"/>
                      <a:pt x="130" y="114"/>
                    </a:cubicBezTo>
                    <a:cubicBezTo>
                      <a:pt x="130" y="114"/>
                      <a:pt x="130" y="114"/>
                      <a:pt x="130" y="114"/>
                    </a:cubicBezTo>
                    <a:cubicBezTo>
                      <a:pt x="130" y="114"/>
                      <a:pt x="130" y="114"/>
                      <a:pt x="130" y="114"/>
                    </a:cubicBezTo>
                    <a:cubicBezTo>
                      <a:pt x="130" y="114"/>
                      <a:pt x="130" y="114"/>
                      <a:pt x="130" y="114"/>
                    </a:cubicBezTo>
                    <a:cubicBezTo>
                      <a:pt x="130" y="114"/>
                      <a:pt x="130" y="114"/>
                      <a:pt x="130" y="114"/>
                    </a:cubicBezTo>
                    <a:cubicBezTo>
                      <a:pt x="130" y="114"/>
                      <a:pt x="130" y="114"/>
                      <a:pt x="130" y="114"/>
                    </a:cubicBezTo>
                    <a:cubicBezTo>
                      <a:pt x="129" y="115"/>
                      <a:pt x="129" y="114"/>
                      <a:pt x="129" y="113"/>
                    </a:cubicBezTo>
                    <a:cubicBezTo>
                      <a:pt x="128" y="111"/>
                      <a:pt x="126" y="106"/>
                      <a:pt x="126" y="105"/>
                    </a:cubicBezTo>
                    <a:cubicBezTo>
                      <a:pt x="126" y="104"/>
                      <a:pt x="125" y="107"/>
                      <a:pt x="125" y="104"/>
                    </a:cubicBezTo>
                    <a:cubicBezTo>
                      <a:pt x="126" y="97"/>
                      <a:pt x="126" y="97"/>
                      <a:pt x="126" y="97"/>
                    </a:cubicBezTo>
                    <a:cubicBezTo>
                      <a:pt x="126" y="97"/>
                      <a:pt x="127" y="96"/>
                      <a:pt x="127" y="96"/>
                    </a:cubicBezTo>
                    <a:cubicBezTo>
                      <a:pt x="129" y="93"/>
                      <a:pt x="129" y="86"/>
                      <a:pt x="130" y="85"/>
                    </a:cubicBezTo>
                    <a:cubicBezTo>
                      <a:pt x="132" y="83"/>
                      <a:pt x="134" y="83"/>
                      <a:pt x="136" y="75"/>
                    </a:cubicBezTo>
                    <a:cubicBezTo>
                      <a:pt x="138" y="68"/>
                      <a:pt x="141" y="57"/>
                      <a:pt x="138" y="57"/>
                    </a:cubicBezTo>
                    <a:cubicBezTo>
                      <a:pt x="137" y="57"/>
                      <a:pt x="137" y="57"/>
                      <a:pt x="136" y="58"/>
                    </a:cubicBezTo>
                    <a:cubicBezTo>
                      <a:pt x="136" y="55"/>
                      <a:pt x="137" y="49"/>
                      <a:pt x="138" y="44"/>
                    </a:cubicBezTo>
                    <a:cubicBezTo>
                      <a:pt x="138" y="38"/>
                      <a:pt x="137" y="22"/>
                      <a:pt x="133" y="17"/>
                    </a:cubicBezTo>
                    <a:cubicBezTo>
                      <a:pt x="131" y="13"/>
                      <a:pt x="127" y="9"/>
                      <a:pt x="122" y="7"/>
                    </a:cubicBezTo>
                    <a:cubicBezTo>
                      <a:pt x="120" y="5"/>
                      <a:pt x="117" y="4"/>
                      <a:pt x="115" y="3"/>
                    </a:cubicBezTo>
                    <a:cubicBezTo>
                      <a:pt x="109" y="0"/>
                      <a:pt x="89" y="1"/>
                      <a:pt x="82" y="3"/>
                    </a:cubicBezTo>
                    <a:cubicBezTo>
                      <a:pt x="74" y="4"/>
                      <a:pt x="69" y="9"/>
                      <a:pt x="65" y="15"/>
                    </a:cubicBezTo>
                    <a:cubicBezTo>
                      <a:pt x="62" y="21"/>
                      <a:pt x="60" y="38"/>
                      <a:pt x="60" y="44"/>
                    </a:cubicBezTo>
                    <a:cubicBezTo>
                      <a:pt x="61" y="47"/>
                      <a:pt x="62" y="52"/>
                      <a:pt x="63" y="54"/>
                    </a:cubicBezTo>
                    <a:cubicBezTo>
                      <a:pt x="63" y="56"/>
                      <a:pt x="63" y="56"/>
                      <a:pt x="63" y="57"/>
                    </a:cubicBezTo>
                    <a:cubicBezTo>
                      <a:pt x="63" y="57"/>
                      <a:pt x="63" y="57"/>
                      <a:pt x="62" y="57"/>
                    </a:cubicBezTo>
                    <a:cubicBezTo>
                      <a:pt x="60" y="57"/>
                      <a:pt x="62" y="68"/>
                      <a:pt x="64" y="75"/>
                    </a:cubicBezTo>
                    <a:cubicBezTo>
                      <a:pt x="67" y="83"/>
                      <a:pt x="69" y="83"/>
                      <a:pt x="70" y="85"/>
                    </a:cubicBezTo>
                    <a:cubicBezTo>
                      <a:pt x="71" y="86"/>
                      <a:pt x="71" y="93"/>
                      <a:pt x="73" y="96"/>
                    </a:cubicBezTo>
                    <a:cubicBezTo>
                      <a:pt x="74" y="96"/>
                      <a:pt x="74" y="97"/>
                      <a:pt x="75" y="97"/>
                    </a:cubicBezTo>
                    <a:cubicBezTo>
                      <a:pt x="75" y="103"/>
                      <a:pt x="75" y="103"/>
                      <a:pt x="75" y="103"/>
                    </a:cubicBezTo>
                    <a:cubicBezTo>
                      <a:pt x="76" y="106"/>
                      <a:pt x="76" y="106"/>
                      <a:pt x="76" y="106"/>
                    </a:cubicBezTo>
                    <a:cubicBezTo>
                      <a:pt x="76" y="105"/>
                      <a:pt x="75" y="104"/>
                      <a:pt x="75" y="105"/>
                    </a:cubicBezTo>
                    <a:cubicBezTo>
                      <a:pt x="74" y="108"/>
                      <a:pt x="73" y="111"/>
                      <a:pt x="72" y="114"/>
                    </a:cubicBezTo>
                    <a:cubicBezTo>
                      <a:pt x="72" y="114"/>
                      <a:pt x="72" y="114"/>
                      <a:pt x="72" y="114"/>
                    </a:cubicBezTo>
                    <a:cubicBezTo>
                      <a:pt x="71" y="113"/>
                      <a:pt x="69" y="114"/>
                      <a:pt x="68" y="116"/>
                    </a:cubicBezTo>
                    <a:cubicBezTo>
                      <a:pt x="67" y="118"/>
                      <a:pt x="61" y="122"/>
                      <a:pt x="55" y="125"/>
                    </a:cubicBezTo>
                    <a:cubicBezTo>
                      <a:pt x="55" y="126"/>
                      <a:pt x="55" y="126"/>
                      <a:pt x="55" y="126"/>
                    </a:cubicBezTo>
                    <a:cubicBezTo>
                      <a:pt x="54" y="126"/>
                      <a:pt x="54" y="126"/>
                      <a:pt x="54" y="126"/>
                    </a:cubicBezTo>
                    <a:cubicBezTo>
                      <a:pt x="54" y="126"/>
                      <a:pt x="54" y="126"/>
                      <a:pt x="54" y="126"/>
                    </a:cubicBezTo>
                    <a:cubicBezTo>
                      <a:pt x="54" y="126"/>
                      <a:pt x="53" y="126"/>
                      <a:pt x="53" y="127"/>
                    </a:cubicBezTo>
                    <a:cubicBezTo>
                      <a:pt x="19" y="140"/>
                      <a:pt x="19" y="140"/>
                      <a:pt x="19" y="140"/>
                    </a:cubicBezTo>
                    <a:cubicBezTo>
                      <a:pt x="12" y="143"/>
                      <a:pt x="6" y="143"/>
                      <a:pt x="6" y="152"/>
                    </a:cubicBezTo>
                    <a:cubicBezTo>
                      <a:pt x="0" y="181"/>
                      <a:pt x="0" y="181"/>
                      <a:pt x="0" y="181"/>
                    </a:cubicBezTo>
                    <a:cubicBezTo>
                      <a:pt x="203" y="181"/>
                      <a:pt x="203" y="181"/>
                      <a:pt x="203" y="181"/>
                    </a:cubicBezTo>
                    <a:cubicBezTo>
                      <a:pt x="196" y="152"/>
                      <a:pt x="196" y="152"/>
                      <a:pt x="196" y="152"/>
                    </a:cubicBezTo>
                    <a:close/>
                  </a:path>
                </a:pathLst>
              </a:custGeom>
              <a:solidFill>
                <a:srgbClr val="414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Bebas" pitchFamily="2" charset="0"/>
                  <a:ea typeface="微软雅黑" panose="020B0503020204020204" pitchFamily="34" charset="-122"/>
                  <a:sym typeface="Bebas" pitchFamily="2" charset="0"/>
                </a:endParaRPr>
              </a:p>
            </p:txBody>
          </p:sp>
        </p:grpSp>
      </p:grpSp>
      <p:sp>
        <p:nvSpPr>
          <p:cNvPr id="27" name="椭圆 2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31" name="文本框 30"/>
          <p:cNvSpPr txBox="1"/>
          <p:nvPr/>
        </p:nvSpPr>
        <p:spPr>
          <a:xfrm>
            <a:off x="1568385" y="432980"/>
            <a:ext cx="3416320" cy="523220"/>
          </a:xfrm>
          <a:prstGeom prst="rect">
            <a:avLst/>
          </a:prstGeom>
          <a:noFill/>
        </p:spPr>
        <p:txBody>
          <a:bodyPr wrap="none" rtlCol="0">
            <a:spAutoFit/>
            <a:scene3d>
              <a:camera prst="orthographicFront"/>
              <a:lightRig rig="threePt" dir="t"/>
            </a:scene3d>
            <a:sp3d contourW="12700"/>
          </a:bodyPr>
          <a:lstStyle/>
          <a:p>
            <a:r>
              <a:rPr lang="zh-CN" altLang="en" sz="2800" b="1" dirty="0">
                <a:solidFill>
                  <a:srgbClr val="414141"/>
                </a:solidFill>
                <a:ea typeface="方正黑体简体" panose="02010601030101010101" pitchFamily="2" charset="-122"/>
                <a:sym typeface="+mn-lt"/>
              </a:rPr>
              <a:t>文字</a:t>
            </a:r>
            <a:r>
              <a:rPr lang="zh-CN" altLang="en-US" sz="2800" b="1" dirty="0">
                <a:solidFill>
                  <a:srgbClr val="414141"/>
                </a:solidFill>
                <a:ea typeface="方正黑体简体" panose="02010601030101010101" pitchFamily="2" charset="-122"/>
                <a:sym typeface="+mn-lt"/>
              </a:rPr>
              <a:t>聊天实时通信：</a:t>
            </a:r>
            <a:endParaRPr lang="zh-CN" altLang="en-US" sz="2800" b="1" dirty="0">
              <a:solidFill>
                <a:srgbClr val="414141"/>
              </a:solidFill>
              <a:ea typeface="方正黑体简体" panose="02010601030101010101" pitchFamily="2" charset="-122"/>
            </a:endParaRPr>
          </a:p>
        </p:txBody>
      </p:sp>
      <p:pic>
        <p:nvPicPr>
          <p:cNvPr id="2" name="图片 1">
            <a:extLst>
              <a:ext uri="{FF2B5EF4-FFF2-40B4-BE49-F238E27FC236}">
                <a16:creationId xmlns:a16="http://schemas.microsoft.com/office/drawing/2014/main" id="{B3B58B2A-208A-5167-F628-064EB06C697F}"/>
              </a:ext>
            </a:extLst>
          </p:cNvPr>
          <p:cNvPicPr>
            <a:picLocks noChangeAspect="1"/>
          </p:cNvPicPr>
          <p:nvPr/>
        </p:nvPicPr>
        <p:blipFill>
          <a:blip r:embed="rId3"/>
          <a:stretch>
            <a:fillRect/>
          </a:stretch>
        </p:blipFill>
        <p:spPr>
          <a:xfrm>
            <a:off x="1197429" y="2206397"/>
            <a:ext cx="5134430" cy="2888117"/>
          </a:xfrm>
          <a:prstGeom prst="rect">
            <a:avLst/>
          </a:prstGeom>
        </p:spPr>
      </p:pic>
    </p:spTree>
    <p:extLst>
      <p:ext uri="{BB962C8B-B14F-4D97-AF65-F5344CB8AC3E}">
        <p14:creationId xmlns:p14="http://schemas.microsoft.com/office/powerpoint/2010/main" val="69801925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40000">
                                          <p:cBhvr additive="base">
                                            <p:cTn id="7" dur="750" fill="hold"/>
                                            <p:tgtEl>
                                              <p:spTgt spid="27"/>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7"/>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40000">
                                          <p:cBhvr additive="base">
                                            <p:cTn id="11" dur="750" fill="hold"/>
                                            <p:tgtEl>
                                              <p:spTgt spid="28"/>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28"/>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fltVal val="0"/>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animEffect transition="in" filter="fade">
                                          <p:cBhvr>
                                            <p:cTn id="17" dur="500"/>
                                            <p:tgtEl>
                                              <p:spTgt spid="29"/>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p:tgtEl>
                                              <p:spTgt spid="31"/>
                                            </p:tgtEl>
                                            <p:attrNameLst>
                                              <p:attrName>ppt_y</p:attrName>
                                            </p:attrNameLst>
                                          </p:cBhvr>
                                          <p:tavLst>
                                            <p:tav tm="0">
                                              <p:val>
                                                <p:strVal val="#ppt_y+#ppt_h*1.125000"/>
                                              </p:val>
                                            </p:tav>
                                            <p:tav tm="100000">
                                              <p:val>
                                                <p:strVal val="#ppt_y"/>
                                              </p:val>
                                            </p:tav>
                                          </p:tavLst>
                                        </p:anim>
                                        <p:animEffect transition="in" filter="wipe(up)">
                                          <p:cBhvr>
                                            <p:cTn id="22" dur="500"/>
                                            <p:tgtEl>
                                              <p:spTgt spid="31"/>
                                            </p:tgtEl>
                                          </p:cBhvr>
                                        </p:animEffect>
                                      </p:childTnLst>
                                    </p:cTn>
                                  </p:par>
                                  <p:par>
                                    <p:cTn id="23" presetID="2" presetClass="entr" presetSubtype="8"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750" fill="hold"/>
                                            <p:tgtEl>
                                              <p:spTgt spid="27"/>
                                            </p:tgtEl>
                                            <p:attrNameLst>
                                              <p:attrName>ppt_x</p:attrName>
                                            </p:attrNameLst>
                                          </p:cBhvr>
                                          <p:tavLst>
                                            <p:tav tm="0">
                                              <p:val>
                                                <p:strVal val="0-#ppt_w/2"/>
                                              </p:val>
                                            </p:tav>
                                            <p:tav tm="100000">
                                              <p:val>
                                                <p:strVal val="#ppt_x"/>
                                              </p:val>
                                            </p:tav>
                                          </p:tavLst>
                                        </p:anim>
                                        <p:anim calcmode="lin" valueType="num">
                                          <p:cBhvr additive="base">
                                            <p:cTn id="8" dur="750" fill="hold"/>
                                            <p:tgtEl>
                                              <p:spTgt spid="27"/>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750" fill="hold"/>
                                            <p:tgtEl>
                                              <p:spTgt spid="28"/>
                                            </p:tgtEl>
                                            <p:attrNameLst>
                                              <p:attrName>ppt_x</p:attrName>
                                            </p:attrNameLst>
                                          </p:cBhvr>
                                          <p:tavLst>
                                            <p:tav tm="0">
                                              <p:val>
                                                <p:strVal val="1+#ppt_w/2"/>
                                              </p:val>
                                            </p:tav>
                                            <p:tav tm="100000">
                                              <p:val>
                                                <p:strVal val="#ppt_x"/>
                                              </p:val>
                                            </p:tav>
                                          </p:tavLst>
                                        </p:anim>
                                        <p:anim calcmode="lin" valueType="num">
                                          <p:cBhvr additive="base">
                                            <p:cTn id="12" dur="750" fill="hold"/>
                                            <p:tgtEl>
                                              <p:spTgt spid="28"/>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fltVal val="0"/>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animEffect transition="in" filter="fade">
                                          <p:cBhvr>
                                            <p:cTn id="17" dur="500"/>
                                            <p:tgtEl>
                                              <p:spTgt spid="29"/>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p:tgtEl>
                                              <p:spTgt spid="31"/>
                                            </p:tgtEl>
                                            <p:attrNameLst>
                                              <p:attrName>ppt_y</p:attrName>
                                            </p:attrNameLst>
                                          </p:cBhvr>
                                          <p:tavLst>
                                            <p:tav tm="0">
                                              <p:val>
                                                <p:strVal val="#ppt_y+#ppt_h*1.125000"/>
                                              </p:val>
                                            </p:tav>
                                            <p:tav tm="100000">
                                              <p:val>
                                                <p:strVal val="#ppt_y"/>
                                              </p:val>
                                            </p:tav>
                                          </p:tavLst>
                                        </p:anim>
                                        <p:animEffect transition="in" filter="wipe(up)">
                                          <p:cBhvr>
                                            <p:cTn id="22" dur="500"/>
                                            <p:tgtEl>
                                              <p:spTgt spid="31"/>
                                            </p:tgtEl>
                                          </p:cBhvr>
                                        </p:animEffect>
                                      </p:childTnLst>
                                    </p:cTn>
                                  </p:par>
                                  <p:par>
                                    <p:cTn id="23" presetID="2" presetClass="entr" presetSubtype="8"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P spid="31"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rot="2700000">
            <a:off x="5990451" y="426489"/>
            <a:ext cx="1043696" cy="1001039"/>
          </a:xfrm>
          <a:prstGeom prst="roundRect">
            <a:avLst>
              <a:gd name="adj" fmla="val 34663"/>
            </a:avLst>
          </a:prstGeom>
          <a:solidFill>
            <a:srgbClr val="1D4C77">
              <a:alpha val="90000"/>
            </a:srgb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solidFill>
                <a:srgbClr val="FFFFFF"/>
              </a:solidFill>
              <a:latin typeface="方正黑体简体" panose="02010601030101010101" pitchFamily="2" charset="-122"/>
              <a:ea typeface="方正黑体简体" panose="02010601030101010101" pitchFamily="2" charset="-122"/>
              <a:cs typeface="+mn-ea"/>
              <a:sym typeface="+mn-lt"/>
            </a:endParaRPr>
          </a:p>
        </p:txBody>
      </p:sp>
      <p:sp>
        <p:nvSpPr>
          <p:cNvPr id="6" name="Rounded Rectangle 5"/>
          <p:cNvSpPr/>
          <p:nvPr/>
        </p:nvSpPr>
        <p:spPr>
          <a:xfrm rot="2700000">
            <a:off x="675889" y="1527069"/>
            <a:ext cx="1022368" cy="1022366"/>
          </a:xfrm>
          <a:prstGeom prst="roundRect">
            <a:avLst>
              <a:gd name="adj" fmla="val 34663"/>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solidFill>
                <a:schemeClr val="accent1"/>
              </a:solidFill>
              <a:latin typeface="方正黑体简体" panose="02010601030101010101" pitchFamily="2" charset="-122"/>
              <a:ea typeface="方正黑体简体" panose="02010601030101010101" pitchFamily="2" charset="-122"/>
              <a:cs typeface="+mn-ea"/>
              <a:sym typeface="+mn-lt"/>
            </a:endParaRPr>
          </a:p>
        </p:txBody>
      </p:sp>
      <p:sp>
        <p:nvSpPr>
          <p:cNvPr id="11" name="Rectangle 10"/>
          <p:cNvSpPr/>
          <p:nvPr/>
        </p:nvSpPr>
        <p:spPr>
          <a:xfrm>
            <a:off x="6266879" y="485720"/>
            <a:ext cx="490839" cy="744050"/>
          </a:xfrm>
          <a:prstGeom prst="rect">
            <a:avLst/>
          </a:prstGeom>
        </p:spPr>
        <p:txBody>
          <a:bodyPr wrap="none">
            <a:spAutoFit/>
          </a:bodyPr>
          <a:lstStyle/>
          <a:p>
            <a:pPr algn="ctr">
              <a:lnSpc>
                <a:spcPct val="130000"/>
              </a:lnSpc>
            </a:pPr>
            <a:r>
              <a:rPr lang="en-US" sz="3600" dirty="0">
                <a:solidFill>
                  <a:srgbClr val="FFFFFF"/>
                </a:solidFill>
                <a:latin typeface="方正黑体简体" panose="02010601030101010101" pitchFamily="2" charset="-122"/>
                <a:ea typeface="方正黑体简体" panose="02010601030101010101" pitchFamily="2" charset="-122"/>
                <a:cs typeface="+mn-ea"/>
                <a:sym typeface="+mn-lt"/>
              </a:rPr>
              <a:t>B</a:t>
            </a:r>
            <a:endParaRPr lang="en-US" sz="1400" dirty="0">
              <a:solidFill>
                <a:srgbClr val="FFFFFF"/>
              </a:solidFill>
              <a:latin typeface="方正黑体简体" panose="02010601030101010101" pitchFamily="2" charset="-122"/>
              <a:ea typeface="方正黑体简体" panose="02010601030101010101" pitchFamily="2" charset="-122"/>
              <a:cs typeface="+mn-ea"/>
              <a:sym typeface="+mn-lt"/>
            </a:endParaRPr>
          </a:p>
        </p:txBody>
      </p:sp>
      <p:sp>
        <p:nvSpPr>
          <p:cNvPr id="12" name="Rectangle 11"/>
          <p:cNvSpPr/>
          <p:nvPr/>
        </p:nvSpPr>
        <p:spPr>
          <a:xfrm>
            <a:off x="975316" y="1738618"/>
            <a:ext cx="423514" cy="599267"/>
          </a:xfrm>
          <a:prstGeom prst="rect">
            <a:avLst/>
          </a:prstGeom>
        </p:spPr>
        <p:txBody>
          <a:bodyPr wrap="none">
            <a:spAutoFit/>
          </a:bodyPr>
          <a:lstStyle/>
          <a:p>
            <a:pPr algn="ctr">
              <a:lnSpc>
                <a:spcPct val="130000"/>
              </a:lnSpc>
            </a:pPr>
            <a:r>
              <a:rPr lang="en-US" sz="2800" dirty="0">
                <a:solidFill>
                  <a:srgbClr val="4F4D50"/>
                </a:solidFill>
                <a:latin typeface="方正黑体简体" panose="02010601030101010101" pitchFamily="2" charset="-122"/>
                <a:ea typeface="方正黑体简体" panose="02010601030101010101" pitchFamily="2" charset="-122"/>
                <a:cs typeface="+mn-ea"/>
                <a:sym typeface="+mn-lt"/>
              </a:rPr>
              <a:t>A</a:t>
            </a:r>
            <a:endParaRPr lang="en-US" sz="1100" dirty="0">
              <a:solidFill>
                <a:srgbClr val="4F4D50"/>
              </a:solidFill>
              <a:latin typeface="方正黑体简体" panose="02010601030101010101" pitchFamily="2" charset="-122"/>
              <a:ea typeface="方正黑体简体" panose="02010601030101010101" pitchFamily="2" charset="-122"/>
              <a:cs typeface="+mn-ea"/>
              <a:sym typeface="+mn-lt"/>
            </a:endParaRPr>
          </a:p>
        </p:txBody>
      </p:sp>
      <p:sp>
        <p:nvSpPr>
          <p:cNvPr id="33" name="TextBox 7">
            <a:extLst>
              <a:ext uri="{FF2B5EF4-FFF2-40B4-BE49-F238E27FC236}">
                <a16:creationId xmlns:a16="http://schemas.microsoft.com/office/drawing/2014/main" id="{8DE6CD62-A5CF-42EF-B6BB-0447C20B7252}"/>
              </a:ext>
            </a:extLst>
          </p:cNvPr>
          <p:cNvSpPr txBox="1"/>
          <p:nvPr/>
        </p:nvSpPr>
        <p:spPr>
          <a:xfrm>
            <a:off x="1815129" y="1611499"/>
            <a:ext cx="3926382" cy="853503"/>
          </a:xfrm>
          <a:prstGeom prst="rect">
            <a:avLst/>
          </a:prstGeom>
          <a:noFill/>
          <a:ln>
            <a:solidFill>
              <a:schemeClr val="bg2"/>
            </a:solidFill>
          </a:ln>
        </p:spPr>
        <p:txBody>
          <a:bodyPr wrap="square" rtlCol="0">
            <a:spAutoFit/>
          </a:bodyPr>
          <a:lstStyle/>
          <a:p>
            <a:pPr algn="ctr">
              <a:lnSpc>
                <a:spcPct val="130000"/>
              </a:lnSpc>
            </a:pPr>
            <a:r>
              <a:rPr lang="zh-CN" altLang="en-US" sz="2000" dirty="0">
                <a:solidFill>
                  <a:srgbClr val="4F4D50"/>
                </a:solidFill>
                <a:latin typeface="方正黑体简体" panose="02010601030101010101" pitchFamily="2" charset="-122"/>
                <a:ea typeface="方正黑体简体" panose="02010601030101010101" pitchFamily="2" charset="-122"/>
                <a:cs typeface="+mn-ea"/>
                <a:sym typeface="+mn-lt"/>
              </a:rPr>
              <a:t>传统网站：无法建立客户端到客户端点对点的连接</a:t>
            </a:r>
            <a:endParaRPr lang="en-US" altLang="zh-CN" sz="2000" dirty="0">
              <a:solidFill>
                <a:srgbClr val="4F4D50"/>
              </a:solidFill>
              <a:latin typeface="方正黑体简体" panose="02010601030101010101" pitchFamily="2" charset="-122"/>
              <a:ea typeface="方正黑体简体" panose="02010601030101010101" pitchFamily="2" charset="-122"/>
              <a:cs typeface="+mn-ea"/>
              <a:sym typeface="+mn-lt"/>
            </a:endParaRPr>
          </a:p>
        </p:txBody>
      </p:sp>
      <p:sp>
        <p:nvSpPr>
          <p:cNvPr id="25" name="椭圆 24"/>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40" name="文本框 39"/>
          <p:cNvSpPr txBox="1"/>
          <p:nvPr/>
        </p:nvSpPr>
        <p:spPr>
          <a:xfrm>
            <a:off x="1568385" y="432980"/>
            <a:ext cx="2900346" cy="523220"/>
          </a:xfrm>
          <a:prstGeom prst="rect">
            <a:avLst/>
          </a:prstGeom>
          <a:noFill/>
        </p:spPr>
        <p:txBody>
          <a:bodyPr wrap="none" rtlCol="0">
            <a:spAutoFit/>
            <a:scene3d>
              <a:camera prst="orthographicFront"/>
              <a:lightRig rig="threePt" dir="t"/>
            </a:scene3d>
            <a:sp3d contourW="12700"/>
          </a:bodyPr>
          <a:lstStyle/>
          <a:p>
            <a:r>
              <a:rPr lang="en-US" altLang="zh-CN" sz="2800" b="1" dirty="0" err="1">
                <a:solidFill>
                  <a:srgbClr val="414141"/>
                </a:solidFill>
                <a:ea typeface="方正黑体简体" panose="02010601030101010101" pitchFamily="2" charset="-122"/>
              </a:rPr>
              <a:t>webRTC</a:t>
            </a:r>
            <a:r>
              <a:rPr lang="zh-CN" altLang="en-US" sz="2800" b="1" dirty="0">
                <a:solidFill>
                  <a:srgbClr val="414141"/>
                </a:solidFill>
                <a:ea typeface="方正黑体简体" panose="02010601030101010101" pitchFamily="2" charset="-122"/>
              </a:rPr>
              <a:t> 视频咨询</a:t>
            </a:r>
          </a:p>
        </p:txBody>
      </p:sp>
      <p:sp>
        <p:nvSpPr>
          <p:cNvPr id="8" name="下箭头 7">
            <a:extLst>
              <a:ext uri="{FF2B5EF4-FFF2-40B4-BE49-F238E27FC236}">
                <a16:creationId xmlns:a16="http://schemas.microsoft.com/office/drawing/2014/main" id="{275D4ED9-6778-40CC-0661-60A38110FF56}"/>
              </a:ext>
            </a:extLst>
          </p:cNvPr>
          <p:cNvSpPr/>
          <p:nvPr/>
        </p:nvSpPr>
        <p:spPr>
          <a:xfrm>
            <a:off x="3483758" y="2663101"/>
            <a:ext cx="468231" cy="914400"/>
          </a:xfrm>
          <a:prstGeom prst="downArrow">
            <a:avLst/>
          </a:prstGeom>
          <a:solidFill>
            <a:srgbClr val="1D4C7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 name="图片 9">
            <a:extLst>
              <a:ext uri="{FF2B5EF4-FFF2-40B4-BE49-F238E27FC236}">
                <a16:creationId xmlns:a16="http://schemas.microsoft.com/office/drawing/2014/main" id="{4C5C437E-5706-4B4F-2626-1939EE963DC6}"/>
              </a:ext>
            </a:extLst>
          </p:cNvPr>
          <p:cNvPicPr>
            <a:picLocks noChangeAspect="1"/>
          </p:cNvPicPr>
          <p:nvPr/>
        </p:nvPicPr>
        <p:blipFill>
          <a:blip r:embed="rId3"/>
          <a:stretch>
            <a:fillRect/>
          </a:stretch>
        </p:blipFill>
        <p:spPr>
          <a:xfrm>
            <a:off x="661056" y="3927141"/>
            <a:ext cx="2497879" cy="2497879"/>
          </a:xfrm>
          <a:prstGeom prst="rect">
            <a:avLst/>
          </a:prstGeom>
        </p:spPr>
      </p:pic>
      <p:sp>
        <p:nvSpPr>
          <p:cNvPr id="14" name="TextBox 7">
            <a:extLst>
              <a:ext uri="{FF2B5EF4-FFF2-40B4-BE49-F238E27FC236}">
                <a16:creationId xmlns:a16="http://schemas.microsoft.com/office/drawing/2014/main" id="{3AD4A530-B7F3-5586-C85B-44F812862F63}"/>
              </a:ext>
            </a:extLst>
          </p:cNvPr>
          <p:cNvSpPr txBox="1"/>
          <p:nvPr/>
        </p:nvSpPr>
        <p:spPr>
          <a:xfrm>
            <a:off x="3462132" y="4426269"/>
            <a:ext cx="2365956" cy="1005788"/>
          </a:xfrm>
          <a:prstGeom prst="rect">
            <a:avLst/>
          </a:prstGeom>
          <a:noFill/>
          <a:ln>
            <a:solidFill>
              <a:schemeClr val="bg2"/>
            </a:solidFill>
          </a:ln>
        </p:spPr>
        <p:txBody>
          <a:bodyPr wrap="square" rtlCol="0">
            <a:spAutoFit/>
          </a:bodyPr>
          <a:lstStyle/>
          <a:p>
            <a:pPr algn="ctr">
              <a:lnSpc>
                <a:spcPct val="130000"/>
              </a:lnSpc>
            </a:pPr>
            <a:r>
              <a:rPr lang="zh-CN" altLang="en-US" sz="2400" dirty="0">
                <a:solidFill>
                  <a:srgbClr val="4F4D50"/>
                </a:solidFill>
                <a:latin typeface="方正黑体简体" panose="02010601030101010101" pitchFamily="2" charset="-122"/>
                <a:ea typeface="方正黑体简体" panose="02010601030101010101" pitchFamily="2" charset="-122"/>
                <a:cs typeface="+mn-ea"/>
                <a:sym typeface="+mn-lt"/>
              </a:rPr>
              <a:t>高效安全稳定</a:t>
            </a:r>
            <a:endPar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endParaRPr>
          </a:p>
          <a:p>
            <a:pPr algn="ctr">
              <a:lnSpc>
                <a:spcPct val="130000"/>
              </a:lnSpc>
            </a:pPr>
            <a:r>
              <a:rPr lang="zh-CN" altLang="en-US" sz="2400" dirty="0">
                <a:solidFill>
                  <a:srgbClr val="4F4D50"/>
                </a:solidFill>
                <a:latin typeface="方正黑体简体" panose="02010601030101010101" pitchFamily="2" charset="-122"/>
                <a:ea typeface="方正黑体简体" panose="02010601030101010101" pitchFamily="2" charset="-122"/>
                <a:cs typeface="+mn-ea"/>
                <a:sym typeface="+mn-lt"/>
              </a:rPr>
              <a:t>实时传输音视频</a:t>
            </a:r>
            <a:endPar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endParaRPr>
          </a:p>
        </p:txBody>
      </p:sp>
      <p:pic>
        <p:nvPicPr>
          <p:cNvPr id="15" name="图片 14">
            <a:extLst>
              <a:ext uri="{FF2B5EF4-FFF2-40B4-BE49-F238E27FC236}">
                <a16:creationId xmlns:a16="http://schemas.microsoft.com/office/drawing/2014/main" id="{CA9A6BBD-499A-7566-2A63-71630CD48DA5}"/>
              </a:ext>
            </a:extLst>
          </p:cNvPr>
          <p:cNvPicPr>
            <a:picLocks noChangeAspect="1"/>
          </p:cNvPicPr>
          <p:nvPr/>
        </p:nvPicPr>
        <p:blipFill>
          <a:blip r:embed="rId4"/>
          <a:stretch>
            <a:fillRect/>
          </a:stretch>
        </p:blipFill>
        <p:spPr>
          <a:xfrm>
            <a:off x="7405220" y="399642"/>
            <a:ext cx="4304049" cy="1113116"/>
          </a:xfrm>
          <a:prstGeom prst="rect">
            <a:avLst/>
          </a:prstGeom>
        </p:spPr>
      </p:pic>
      <p:sp>
        <p:nvSpPr>
          <p:cNvPr id="16" name="TextBox 7">
            <a:extLst>
              <a:ext uri="{FF2B5EF4-FFF2-40B4-BE49-F238E27FC236}">
                <a16:creationId xmlns:a16="http://schemas.microsoft.com/office/drawing/2014/main" id="{7113B439-B435-9956-A395-F0C6FD5E6862}"/>
              </a:ext>
            </a:extLst>
          </p:cNvPr>
          <p:cNvSpPr txBox="1"/>
          <p:nvPr/>
        </p:nvSpPr>
        <p:spPr>
          <a:xfrm>
            <a:off x="6728942" y="1710756"/>
            <a:ext cx="5378016" cy="1005788"/>
          </a:xfrm>
          <a:prstGeom prst="rect">
            <a:avLst/>
          </a:prstGeom>
          <a:noFill/>
          <a:ln>
            <a:solidFill>
              <a:schemeClr val="bg2"/>
            </a:solidFill>
          </a:ln>
        </p:spPr>
        <p:txBody>
          <a:bodyPr wrap="square" rtlCol="0">
            <a:spAutoFit/>
          </a:bodyPr>
          <a:lstStyle/>
          <a:p>
            <a:pPr algn="ctr">
              <a:lnSpc>
                <a:spcPct val="130000"/>
              </a:lnSpc>
            </a:pPr>
            <a:r>
              <a:rPr lang="zh-CN" altLang="en-US" sz="2400" dirty="0">
                <a:solidFill>
                  <a:srgbClr val="4F4D50"/>
                </a:solidFill>
                <a:latin typeface="方正黑体简体" panose="02010601030101010101" pitchFamily="2" charset="-122"/>
                <a:ea typeface="方正黑体简体" panose="02010601030101010101" pitchFamily="2" charset="-122"/>
                <a:cs typeface="+mn-ea"/>
                <a:sym typeface="+mn-lt"/>
              </a:rPr>
              <a:t>使用了封装好的</a:t>
            </a:r>
            <a:r>
              <a:rPr lang="en" altLang="zh-CN" sz="2400" dirty="0" err="1">
                <a:solidFill>
                  <a:srgbClr val="4F4D50"/>
                </a:solidFill>
                <a:latin typeface="方正黑体简体" panose="02010601030101010101" pitchFamily="2" charset="-122"/>
                <a:ea typeface="方正黑体简体" panose="02010601030101010101" pitchFamily="2" charset="-122"/>
                <a:cs typeface="+mn-ea"/>
                <a:sym typeface="+mn-lt"/>
              </a:rPr>
              <a:t>peerJS</a:t>
            </a:r>
            <a:r>
              <a:rPr lang="zh-CN" altLang="en-US" sz="2400" dirty="0">
                <a:solidFill>
                  <a:srgbClr val="4F4D50"/>
                </a:solidFill>
                <a:latin typeface="方正黑体简体" panose="02010601030101010101" pitchFamily="2" charset="-122"/>
                <a:ea typeface="方正黑体简体" panose="02010601030101010101" pitchFamily="2" charset="-122"/>
                <a:cs typeface="+mn-ea"/>
                <a:sym typeface="+mn-lt"/>
              </a:rPr>
              <a:t>库</a:t>
            </a:r>
            <a:endPar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endParaRPr>
          </a:p>
          <a:p>
            <a:pPr algn="ctr">
              <a:lnSpc>
                <a:spcPct val="130000"/>
              </a:lnSpc>
            </a:pPr>
            <a:r>
              <a:rPr lang="zh-CN" altLang="en-US" sz="2400" dirty="0">
                <a:solidFill>
                  <a:srgbClr val="4F4D50"/>
                </a:solidFill>
                <a:latin typeface="方正黑体简体" panose="02010601030101010101" pitchFamily="2" charset="-122"/>
                <a:ea typeface="方正黑体简体" panose="02010601030101010101" pitchFamily="2" charset="-122"/>
                <a:cs typeface="+mn-ea"/>
                <a:sym typeface="+mn-lt"/>
              </a:rPr>
              <a:t>省去了编写</a:t>
            </a:r>
            <a:r>
              <a:rPr lang="en" altLang="zh-CN" sz="2400" dirty="0" err="1">
                <a:solidFill>
                  <a:srgbClr val="4F4D50"/>
                </a:solidFill>
                <a:latin typeface="方正黑体简体" panose="02010601030101010101" pitchFamily="2" charset="-122"/>
                <a:ea typeface="方正黑体简体" panose="02010601030101010101" pitchFamily="2" charset="-122"/>
                <a:cs typeface="+mn-ea"/>
                <a:sym typeface="+mn-lt"/>
              </a:rPr>
              <a:t>webRTC</a:t>
            </a:r>
            <a:r>
              <a:rPr lang="zh-CN" altLang="en-US" sz="2400" dirty="0">
                <a:solidFill>
                  <a:srgbClr val="4F4D50"/>
                </a:solidFill>
                <a:latin typeface="方正黑体简体" panose="02010601030101010101" pitchFamily="2" charset="-122"/>
                <a:ea typeface="方正黑体简体" panose="02010601030101010101" pitchFamily="2" charset="-122"/>
                <a:cs typeface="+mn-ea"/>
                <a:sym typeface="+mn-lt"/>
              </a:rPr>
              <a:t>底层代码的工作</a:t>
            </a:r>
            <a:endPar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endParaRPr>
          </a:p>
        </p:txBody>
      </p:sp>
      <p:pic>
        <p:nvPicPr>
          <p:cNvPr id="2" name="图片 1">
            <a:extLst>
              <a:ext uri="{FF2B5EF4-FFF2-40B4-BE49-F238E27FC236}">
                <a16:creationId xmlns:a16="http://schemas.microsoft.com/office/drawing/2014/main" id="{47A666C4-08BE-2C8C-034A-F6F46DE6294A}"/>
              </a:ext>
            </a:extLst>
          </p:cNvPr>
          <p:cNvPicPr>
            <a:picLocks noChangeAspect="1"/>
          </p:cNvPicPr>
          <p:nvPr/>
        </p:nvPicPr>
        <p:blipFill>
          <a:blip r:embed="rId5"/>
          <a:stretch>
            <a:fillRect/>
          </a:stretch>
        </p:blipFill>
        <p:spPr>
          <a:xfrm>
            <a:off x="6419773" y="3116423"/>
            <a:ext cx="4828515" cy="2829802"/>
          </a:xfrm>
          <a:prstGeom prst="rect">
            <a:avLst/>
          </a:prstGeom>
        </p:spPr>
      </p:pic>
    </p:spTree>
    <p:extLst>
      <p:ext uri="{BB962C8B-B14F-4D97-AF65-F5344CB8AC3E}">
        <p14:creationId xmlns:p14="http://schemas.microsoft.com/office/powerpoint/2010/main" val="154957551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40000">
                                          <p:cBhvr additive="base">
                                            <p:cTn id="7" dur="750" fill="hold"/>
                                            <p:tgtEl>
                                              <p:spTgt spid="25"/>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14:bounceEnd="40000">
                                          <p:cBhvr additive="base">
                                            <p:cTn id="11" dur="750" fill="hold"/>
                                            <p:tgtEl>
                                              <p:spTgt spid="37"/>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3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p:tgtEl>
                                              <p:spTgt spid="40"/>
                                            </p:tgtEl>
                                            <p:attrNameLst>
                                              <p:attrName>ppt_y</p:attrName>
                                            </p:attrNameLst>
                                          </p:cBhvr>
                                          <p:tavLst>
                                            <p:tav tm="0">
                                              <p:val>
                                                <p:strVal val="#ppt_y+#ppt_h*1.125000"/>
                                              </p:val>
                                            </p:tav>
                                            <p:tav tm="100000">
                                              <p:val>
                                                <p:strVal val="#ppt_y"/>
                                              </p:val>
                                            </p:tav>
                                          </p:tavLst>
                                        </p:anim>
                                        <p:animEffect transition="in" filter="wipe(up)">
                                          <p:cBhvr>
                                            <p:cTn id="22" dur="500"/>
                                            <p:tgtEl>
                                              <p:spTgt spid="40"/>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p:bldP spid="12" grpId="0"/>
          <p:bldP spid="25" grpId="0" animBg="1"/>
          <p:bldP spid="37" grpId="0" animBg="1"/>
          <p:bldP spid="38" grpId="0"/>
          <p:bldP spid="4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1+#ppt_w/2"/>
                                              </p:val>
                                            </p:tav>
                                            <p:tav tm="100000">
                                              <p:val>
                                                <p:strVal val="#ppt_x"/>
                                              </p:val>
                                            </p:tav>
                                          </p:tavLst>
                                        </p:anim>
                                        <p:anim calcmode="lin" valueType="num">
                                          <p:cBhvr additive="base">
                                            <p:cTn id="12" dur="750" fill="hold"/>
                                            <p:tgtEl>
                                              <p:spTgt spid="3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p:tgtEl>
                                              <p:spTgt spid="40"/>
                                            </p:tgtEl>
                                            <p:attrNameLst>
                                              <p:attrName>ppt_y</p:attrName>
                                            </p:attrNameLst>
                                          </p:cBhvr>
                                          <p:tavLst>
                                            <p:tav tm="0">
                                              <p:val>
                                                <p:strVal val="#ppt_y+#ppt_h*1.125000"/>
                                              </p:val>
                                            </p:tav>
                                            <p:tav tm="100000">
                                              <p:val>
                                                <p:strVal val="#ppt_y"/>
                                              </p:val>
                                            </p:tav>
                                          </p:tavLst>
                                        </p:anim>
                                        <p:animEffect transition="in" filter="wipe(up)">
                                          <p:cBhvr>
                                            <p:cTn id="22" dur="500"/>
                                            <p:tgtEl>
                                              <p:spTgt spid="40"/>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p:bldP spid="12" grpId="0"/>
          <p:bldP spid="25" grpId="0" animBg="1"/>
          <p:bldP spid="37" grpId="0" animBg="1"/>
          <p:bldP spid="38" grpId="0"/>
          <p:bldP spid="40"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2002</TotalTime>
  <Words>370</Words>
  <Application>Microsoft Macintosh PowerPoint</Application>
  <PresentationFormat>宽屏</PresentationFormat>
  <Paragraphs>97</Paragraphs>
  <Slides>12</Slides>
  <Notes>12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方正大标宋简体</vt:lpstr>
      <vt:lpstr>方正黑体简体</vt:lpstr>
      <vt:lpstr>宋体</vt:lpstr>
      <vt:lpstr>微软雅黑</vt:lpstr>
      <vt:lpstr>Bebas</vt:lpstr>
      <vt:lpstr>Agency FB</vt:lpstr>
      <vt:lpstr>Arial</vt:lpstr>
      <vt:lpstr>Calibri</vt:lpstr>
      <vt:lpstr>Roboto Medium</vt:lpstr>
      <vt:lpstr>Roboto Thin</vt:lpstr>
      <vt:lpstr>Source Sans Pro</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e15832</cp:lastModifiedBy>
  <cp:revision>97</cp:revision>
  <dcterms:created xsi:type="dcterms:W3CDTF">2019-05-16T00:04:14Z</dcterms:created>
  <dcterms:modified xsi:type="dcterms:W3CDTF">2024-05-14T11:08:01Z</dcterms:modified>
</cp:coreProperties>
</file>